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Override PartName="/customXml/itemProps55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56" r:id="rId4"/>
    <p:sldId id="257" r:id="rId5"/>
    <p:sldId id="258" r:id="rId6"/>
    <p:sldId id="265" r:id="rId7"/>
    <p:sldId id="266" r:id="rId8"/>
    <p:sldId id="262" r:id="rId10"/>
    <p:sldId id="273" r:id="rId11"/>
    <p:sldId id="267" r:id="rId12"/>
    <p:sldId id="268" r:id="rId13"/>
    <p:sldId id="269" r:id="rId14"/>
    <p:sldId id="263" r:id="rId15"/>
    <p:sldId id="271" r:id="rId16"/>
    <p:sldId id="274" r:id="rId17"/>
    <p:sldId id="272" r:id="rId18"/>
    <p:sldId id="264" r:id="rId19"/>
    <p:sldId id="259" r:id="rId20"/>
    <p:sldId id="270" r:id="rId21"/>
    <p:sldId id="26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customXml" Target="../customXml/item1.xml"/><Relationship Id="rId26" Type="http://schemas.openxmlformats.org/officeDocument/2006/relationships/customXmlProps" Target="../customXml/itemProps55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9" Type="http://schemas.openxmlformats.org/officeDocument/2006/relationships/tags" Target="../tags/tag98.xml"/><Relationship Id="rId98" Type="http://schemas.openxmlformats.org/officeDocument/2006/relationships/tags" Target="../tags/tag97.xml"/><Relationship Id="rId97" Type="http://schemas.openxmlformats.org/officeDocument/2006/relationships/tags" Target="../tags/tag96.xml"/><Relationship Id="rId96" Type="http://schemas.openxmlformats.org/officeDocument/2006/relationships/tags" Target="../tags/tag95.xml"/><Relationship Id="rId95" Type="http://schemas.openxmlformats.org/officeDocument/2006/relationships/tags" Target="../tags/tag94.xml"/><Relationship Id="rId94" Type="http://schemas.openxmlformats.org/officeDocument/2006/relationships/tags" Target="../tags/tag93.xml"/><Relationship Id="rId93" Type="http://schemas.openxmlformats.org/officeDocument/2006/relationships/tags" Target="../tags/tag92.xml"/><Relationship Id="rId92" Type="http://schemas.openxmlformats.org/officeDocument/2006/relationships/tags" Target="../tags/tag91.xml"/><Relationship Id="rId91" Type="http://schemas.openxmlformats.org/officeDocument/2006/relationships/tags" Target="../tags/tag90.xml"/><Relationship Id="rId90" Type="http://schemas.openxmlformats.org/officeDocument/2006/relationships/tags" Target="../tags/tag89.xml"/><Relationship Id="rId9" Type="http://schemas.openxmlformats.org/officeDocument/2006/relationships/tags" Target="../tags/tag8.xml"/><Relationship Id="rId89" Type="http://schemas.openxmlformats.org/officeDocument/2006/relationships/tags" Target="../tags/tag88.xml"/><Relationship Id="rId88" Type="http://schemas.openxmlformats.org/officeDocument/2006/relationships/tags" Target="../tags/tag87.xml"/><Relationship Id="rId87" Type="http://schemas.openxmlformats.org/officeDocument/2006/relationships/tags" Target="../tags/tag86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3" Type="http://schemas.openxmlformats.org/officeDocument/2006/relationships/tags" Target="../tags/tag188.xml"/><Relationship Id="rId192" Type="http://schemas.openxmlformats.org/officeDocument/2006/relationships/tags" Target="../tags/tag187.xml"/><Relationship Id="rId191" Type="http://schemas.openxmlformats.org/officeDocument/2006/relationships/tags" Target="../tags/tag186.xml"/><Relationship Id="rId190" Type="http://schemas.openxmlformats.org/officeDocument/2006/relationships/tags" Target="../tags/tag185.xml"/><Relationship Id="rId19" Type="http://schemas.openxmlformats.org/officeDocument/2006/relationships/tags" Target="../tags/tag18.xml"/><Relationship Id="rId189" Type="http://schemas.openxmlformats.org/officeDocument/2006/relationships/tags" Target="../tags/tag184.xml"/><Relationship Id="rId188" Type="http://schemas.openxmlformats.org/officeDocument/2006/relationships/tags" Target="../tags/tag183.xml"/><Relationship Id="rId187" Type="http://schemas.openxmlformats.org/officeDocument/2006/relationships/tags" Target="../tags/tag182.xml"/><Relationship Id="rId186" Type="http://schemas.openxmlformats.org/officeDocument/2006/relationships/tags" Target="../tags/tag181.xml"/><Relationship Id="rId185" Type="http://schemas.openxmlformats.org/officeDocument/2006/relationships/tags" Target="../tags/tag180.xml"/><Relationship Id="rId184" Type="http://schemas.openxmlformats.org/officeDocument/2006/relationships/tags" Target="../tags/tag179.xml"/><Relationship Id="rId183" Type="http://schemas.openxmlformats.org/officeDocument/2006/relationships/tags" Target="../tags/tag178.xml"/><Relationship Id="rId182" Type="http://schemas.openxmlformats.org/officeDocument/2006/relationships/tags" Target="../tags/tag177.xml"/><Relationship Id="rId181" Type="http://schemas.openxmlformats.org/officeDocument/2006/relationships/tags" Target="../tags/tag176.xml"/><Relationship Id="rId180" Type="http://schemas.openxmlformats.org/officeDocument/2006/relationships/tags" Target="../tags/tag175.xml"/><Relationship Id="rId18" Type="http://schemas.openxmlformats.org/officeDocument/2006/relationships/tags" Target="../tags/tag17.xml"/><Relationship Id="rId179" Type="http://schemas.openxmlformats.org/officeDocument/2006/relationships/tags" Target="../tags/tag174.xml"/><Relationship Id="rId178" Type="http://schemas.openxmlformats.org/officeDocument/2006/relationships/tags" Target="../tags/tag173.xml"/><Relationship Id="rId177" Type="http://schemas.openxmlformats.org/officeDocument/2006/relationships/tags" Target="../tags/tag172.xml"/><Relationship Id="rId176" Type="http://schemas.openxmlformats.org/officeDocument/2006/relationships/tags" Target="../tags/tag171.xml"/><Relationship Id="rId175" Type="http://schemas.openxmlformats.org/officeDocument/2006/relationships/tags" Target="../tags/tag170.xml"/><Relationship Id="rId174" Type="http://schemas.openxmlformats.org/officeDocument/2006/relationships/tags" Target="../tags/tag169.xml"/><Relationship Id="rId173" Type="http://schemas.openxmlformats.org/officeDocument/2006/relationships/tags" Target="../tags/tag168.xml"/><Relationship Id="rId172" Type="http://schemas.openxmlformats.org/officeDocument/2006/relationships/tags" Target="../tags/tag167.xml"/><Relationship Id="rId171" Type="http://schemas.openxmlformats.org/officeDocument/2006/relationships/tags" Target="../tags/tag166.xml"/><Relationship Id="rId170" Type="http://schemas.openxmlformats.org/officeDocument/2006/relationships/tags" Target="../tags/tag165.xml"/><Relationship Id="rId17" Type="http://schemas.openxmlformats.org/officeDocument/2006/relationships/tags" Target="../tags/tag16.xml"/><Relationship Id="rId169" Type="http://schemas.openxmlformats.org/officeDocument/2006/relationships/tags" Target="../tags/tag164.xml"/><Relationship Id="rId168" Type="http://schemas.openxmlformats.org/officeDocument/2006/relationships/tags" Target="../tags/tag163.xml"/><Relationship Id="rId167" Type="http://schemas.openxmlformats.org/officeDocument/2006/relationships/tags" Target="../tags/tag162.xml"/><Relationship Id="rId166" Type="http://schemas.openxmlformats.org/officeDocument/2006/relationships/tags" Target="../tags/tag161.xml"/><Relationship Id="rId165" Type="http://schemas.openxmlformats.org/officeDocument/2006/relationships/tags" Target="../tags/tag160.xml"/><Relationship Id="rId164" Type="http://schemas.openxmlformats.org/officeDocument/2006/relationships/tags" Target="../tags/tag159.xml"/><Relationship Id="rId163" Type="http://schemas.openxmlformats.org/officeDocument/2006/relationships/tags" Target="../tags/tag158.xml"/><Relationship Id="rId162" Type="http://schemas.openxmlformats.org/officeDocument/2006/relationships/tags" Target="../tags/tag157.xml"/><Relationship Id="rId161" Type="http://schemas.openxmlformats.org/officeDocument/2006/relationships/tags" Target="../tags/tag156.xml"/><Relationship Id="rId160" Type="http://schemas.openxmlformats.org/officeDocument/2006/relationships/tags" Target="../tags/tag155.xml"/><Relationship Id="rId16" Type="http://schemas.openxmlformats.org/officeDocument/2006/relationships/tags" Target="../tags/tag15.xml"/><Relationship Id="rId159" Type="http://schemas.openxmlformats.org/officeDocument/2006/relationships/tags" Target="../tags/tag154.xml"/><Relationship Id="rId158" Type="http://schemas.openxmlformats.org/officeDocument/2006/relationships/tags" Target="../tags/tag153.xml"/><Relationship Id="rId157" Type="http://schemas.openxmlformats.org/officeDocument/2006/relationships/tags" Target="../tags/tag152.xml"/><Relationship Id="rId156" Type="http://schemas.openxmlformats.org/officeDocument/2006/relationships/tags" Target="../tags/tag151.xml"/><Relationship Id="rId155" Type="http://schemas.openxmlformats.org/officeDocument/2006/relationships/tags" Target="../tags/tag150.xml"/><Relationship Id="rId154" Type="http://schemas.openxmlformats.org/officeDocument/2006/relationships/tags" Target="../tags/tag149.xml"/><Relationship Id="rId153" Type="http://schemas.openxmlformats.org/officeDocument/2006/relationships/image" Target="../media/image4.png"/><Relationship Id="rId152" Type="http://schemas.openxmlformats.org/officeDocument/2006/relationships/tags" Target="../tags/tag148.xml"/><Relationship Id="rId151" Type="http://schemas.openxmlformats.org/officeDocument/2006/relationships/image" Target="../media/image3.png"/><Relationship Id="rId150" Type="http://schemas.openxmlformats.org/officeDocument/2006/relationships/tags" Target="../tags/tag147.xml"/><Relationship Id="rId15" Type="http://schemas.openxmlformats.org/officeDocument/2006/relationships/tags" Target="../tags/tag14.xml"/><Relationship Id="rId149" Type="http://schemas.openxmlformats.org/officeDocument/2006/relationships/image" Target="../media/image2.png"/><Relationship Id="rId148" Type="http://schemas.openxmlformats.org/officeDocument/2006/relationships/tags" Target="../tags/tag146.xml"/><Relationship Id="rId147" Type="http://schemas.openxmlformats.org/officeDocument/2006/relationships/image" Target="../media/image1.png"/><Relationship Id="rId146" Type="http://schemas.openxmlformats.org/officeDocument/2006/relationships/tags" Target="../tags/tag145.xml"/><Relationship Id="rId145" Type="http://schemas.openxmlformats.org/officeDocument/2006/relationships/tags" Target="../tags/tag144.xml"/><Relationship Id="rId144" Type="http://schemas.openxmlformats.org/officeDocument/2006/relationships/tags" Target="../tags/tag143.xml"/><Relationship Id="rId143" Type="http://schemas.openxmlformats.org/officeDocument/2006/relationships/tags" Target="../tags/tag142.xml"/><Relationship Id="rId142" Type="http://schemas.openxmlformats.org/officeDocument/2006/relationships/tags" Target="../tags/tag141.xml"/><Relationship Id="rId141" Type="http://schemas.openxmlformats.org/officeDocument/2006/relationships/tags" Target="../tags/tag140.xml"/><Relationship Id="rId140" Type="http://schemas.openxmlformats.org/officeDocument/2006/relationships/tags" Target="../tags/tag139.xml"/><Relationship Id="rId14" Type="http://schemas.openxmlformats.org/officeDocument/2006/relationships/tags" Target="../tags/tag13.xml"/><Relationship Id="rId139" Type="http://schemas.openxmlformats.org/officeDocument/2006/relationships/tags" Target="../tags/tag138.xml"/><Relationship Id="rId138" Type="http://schemas.openxmlformats.org/officeDocument/2006/relationships/tags" Target="../tags/tag137.xml"/><Relationship Id="rId137" Type="http://schemas.openxmlformats.org/officeDocument/2006/relationships/tags" Target="../tags/tag136.xml"/><Relationship Id="rId136" Type="http://schemas.openxmlformats.org/officeDocument/2006/relationships/tags" Target="../tags/tag135.xml"/><Relationship Id="rId135" Type="http://schemas.openxmlformats.org/officeDocument/2006/relationships/tags" Target="../tags/tag134.xml"/><Relationship Id="rId134" Type="http://schemas.openxmlformats.org/officeDocument/2006/relationships/tags" Target="../tags/tag133.xml"/><Relationship Id="rId133" Type="http://schemas.openxmlformats.org/officeDocument/2006/relationships/tags" Target="../tags/tag132.xml"/><Relationship Id="rId132" Type="http://schemas.openxmlformats.org/officeDocument/2006/relationships/tags" Target="../tags/tag131.xml"/><Relationship Id="rId131" Type="http://schemas.openxmlformats.org/officeDocument/2006/relationships/tags" Target="../tags/tag130.xml"/><Relationship Id="rId130" Type="http://schemas.openxmlformats.org/officeDocument/2006/relationships/tags" Target="../tags/tag129.xml"/><Relationship Id="rId13" Type="http://schemas.openxmlformats.org/officeDocument/2006/relationships/tags" Target="../tags/tag12.xml"/><Relationship Id="rId129" Type="http://schemas.openxmlformats.org/officeDocument/2006/relationships/tags" Target="../tags/tag128.xml"/><Relationship Id="rId128" Type="http://schemas.openxmlformats.org/officeDocument/2006/relationships/tags" Target="../tags/tag127.xml"/><Relationship Id="rId127" Type="http://schemas.openxmlformats.org/officeDocument/2006/relationships/tags" Target="../tags/tag126.xml"/><Relationship Id="rId126" Type="http://schemas.openxmlformats.org/officeDocument/2006/relationships/tags" Target="../tags/tag125.xml"/><Relationship Id="rId125" Type="http://schemas.openxmlformats.org/officeDocument/2006/relationships/tags" Target="../tags/tag124.xml"/><Relationship Id="rId124" Type="http://schemas.openxmlformats.org/officeDocument/2006/relationships/tags" Target="../tags/tag123.xml"/><Relationship Id="rId123" Type="http://schemas.openxmlformats.org/officeDocument/2006/relationships/tags" Target="../tags/tag122.xml"/><Relationship Id="rId122" Type="http://schemas.openxmlformats.org/officeDocument/2006/relationships/tags" Target="../tags/tag121.xml"/><Relationship Id="rId121" Type="http://schemas.openxmlformats.org/officeDocument/2006/relationships/tags" Target="../tags/tag120.xml"/><Relationship Id="rId120" Type="http://schemas.openxmlformats.org/officeDocument/2006/relationships/tags" Target="../tags/tag119.xml"/><Relationship Id="rId12" Type="http://schemas.openxmlformats.org/officeDocument/2006/relationships/tags" Target="../tags/tag11.xml"/><Relationship Id="rId119" Type="http://schemas.openxmlformats.org/officeDocument/2006/relationships/tags" Target="../tags/tag118.xml"/><Relationship Id="rId118" Type="http://schemas.openxmlformats.org/officeDocument/2006/relationships/tags" Target="../tags/tag117.xml"/><Relationship Id="rId117" Type="http://schemas.openxmlformats.org/officeDocument/2006/relationships/tags" Target="../tags/tag116.xml"/><Relationship Id="rId116" Type="http://schemas.openxmlformats.org/officeDocument/2006/relationships/tags" Target="../tags/tag115.xml"/><Relationship Id="rId115" Type="http://schemas.openxmlformats.org/officeDocument/2006/relationships/tags" Target="../tags/tag114.xml"/><Relationship Id="rId114" Type="http://schemas.openxmlformats.org/officeDocument/2006/relationships/tags" Target="../tags/tag113.xml"/><Relationship Id="rId113" Type="http://schemas.openxmlformats.org/officeDocument/2006/relationships/tags" Target="../tags/tag112.xml"/><Relationship Id="rId112" Type="http://schemas.openxmlformats.org/officeDocument/2006/relationships/tags" Target="../tags/tag111.xml"/><Relationship Id="rId111" Type="http://schemas.openxmlformats.org/officeDocument/2006/relationships/tags" Target="../tags/tag110.xml"/><Relationship Id="rId110" Type="http://schemas.openxmlformats.org/officeDocument/2006/relationships/tags" Target="../tags/tag109.xml"/><Relationship Id="rId11" Type="http://schemas.openxmlformats.org/officeDocument/2006/relationships/tags" Target="../tags/tag10.xml"/><Relationship Id="rId109" Type="http://schemas.openxmlformats.org/officeDocument/2006/relationships/tags" Target="../tags/tag108.xml"/><Relationship Id="rId108" Type="http://schemas.openxmlformats.org/officeDocument/2006/relationships/tags" Target="../tags/tag107.xml"/><Relationship Id="rId107" Type="http://schemas.openxmlformats.org/officeDocument/2006/relationships/tags" Target="../tags/tag106.xml"/><Relationship Id="rId106" Type="http://schemas.openxmlformats.org/officeDocument/2006/relationships/tags" Target="../tags/tag105.xml"/><Relationship Id="rId105" Type="http://schemas.openxmlformats.org/officeDocument/2006/relationships/tags" Target="../tags/tag104.xml"/><Relationship Id="rId104" Type="http://schemas.openxmlformats.org/officeDocument/2006/relationships/tags" Target="../tags/tag103.xml"/><Relationship Id="rId103" Type="http://schemas.openxmlformats.org/officeDocument/2006/relationships/tags" Target="../tags/tag102.xml"/><Relationship Id="rId102" Type="http://schemas.openxmlformats.org/officeDocument/2006/relationships/tags" Target="../tags/tag101.xml"/><Relationship Id="rId101" Type="http://schemas.openxmlformats.org/officeDocument/2006/relationships/tags" Target="../tags/tag100.xml"/><Relationship Id="rId100" Type="http://schemas.openxmlformats.org/officeDocument/2006/relationships/tags" Target="../tags/tag99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9" Type="http://schemas.openxmlformats.org/officeDocument/2006/relationships/tags" Target="../tags/tag211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9" Type="http://schemas.openxmlformats.org/officeDocument/2006/relationships/tags" Target="../tags/tag305.xml"/><Relationship Id="rId98" Type="http://schemas.openxmlformats.org/officeDocument/2006/relationships/tags" Target="../tags/tag304.xml"/><Relationship Id="rId97" Type="http://schemas.openxmlformats.org/officeDocument/2006/relationships/tags" Target="../tags/tag303.xml"/><Relationship Id="rId96" Type="http://schemas.openxmlformats.org/officeDocument/2006/relationships/tags" Target="../tags/tag302.xml"/><Relationship Id="rId95" Type="http://schemas.openxmlformats.org/officeDocument/2006/relationships/tags" Target="../tags/tag301.xml"/><Relationship Id="rId94" Type="http://schemas.openxmlformats.org/officeDocument/2006/relationships/tags" Target="../tags/tag300.xml"/><Relationship Id="rId93" Type="http://schemas.openxmlformats.org/officeDocument/2006/relationships/tags" Target="../tags/tag299.xml"/><Relationship Id="rId92" Type="http://schemas.openxmlformats.org/officeDocument/2006/relationships/tags" Target="../tags/tag298.xml"/><Relationship Id="rId91" Type="http://schemas.openxmlformats.org/officeDocument/2006/relationships/tags" Target="../tags/tag297.xml"/><Relationship Id="rId90" Type="http://schemas.openxmlformats.org/officeDocument/2006/relationships/tags" Target="../tags/tag296.xml"/><Relationship Id="rId9" Type="http://schemas.openxmlformats.org/officeDocument/2006/relationships/image" Target="../media/image1.png"/><Relationship Id="rId89" Type="http://schemas.openxmlformats.org/officeDocument/2006/relationships/tags" Target="../tags/tag295.xml"/><Relationship Id="rId88" Type="http://schemas.openxmlformats.org/officeDocument/2006/relationships/tags" Target="../tags/tag294.xml"/><Relationship Id="rId87" Type="http://schemas.openxmlformats.org/officeDocument/2006/relationships/tags" Target="../tags/tag293.xml"/><Relationship Id="rId86" Type="http://schemas.openxmlformats.org/officeDocument/2006/relationships/tags" Target="../tags/tag292.xml"/><Relationship Id="rId85" Type="http://schemas.openxmlformats.org/officeDocument/2006/relationships/tags" Target="../tags/tag291.xml"/><Relationship Id="rId84" Type="http://schemas.openxmlformats.org/officeDocument/2006/relationships/tags" Target="../tags/tag290.xml"/><Relationship Id="rId83" Type="http://schemas.openxmlformats.org/officeDocument/2006/relationships/tags" Target="../tags/tag289.xml"/><Relationship Id="rId82" Type="http://schemas.openxmlformats.org/officeDocument/2006/relationships/tags" Target="../tags/tag288.xml"/><Relationship Id="rId81" Type="http://schemas.openxmlformats.org/officeDocument/2006/relationships/tags" Target="../tags/tag287.xml"/><Relationship Id="rId80" Type="http://schemas.openxmlformats.org/officeDocument/2006/relationships/tags" Target="../tags/tag286.xml"/><Relationship Id="rId8" Type="http://schemas.openxmlformats.org/officeDocument/2006/relationships/tags" Target="../tags/tag218.xml"/><Relationship Id="rId79" Type="http://schemas.openxmlformats.org/officeDocument/2006/relationships/tags" Target="../tags/tag285.xml"/><Relationship Id="rId78" Type="http://schemas.openxmlformats.org/officeDocument/2006/relationships/tags" Target="../tags/tag284.xml"/><Relationship Id="rId77" Type="http://schemas.openxmlformats.org/officeDocument/2006/relationships/tags" Target="../tags/tag283.xml"/><Relationship Id="rId76" Type="http://schemas.openxmlformats.org/officeDocument/2006/relationships/tags" Target="../tags/tag282.xml"/><Relationship Id="rId75" Type="http://schemas.openxmlformats.org/officeDocument/2006/relationships/tags" Target="../tags/tag281.xml"/><Relationship Id="rId74" Type="http://schemas.openxmlformats.org/officeDocument/2006/relationships/tags" Target="../tags/tag280.xml"/><Relationship Id="rId73" Type="http://schemas.openxmlformats.org/officeDocument/2006/relationships/tags" Target="../tags/tag279.xml"/><Relationship Id="rId72" Type="http://schemas.openxmlformats.org/officeDocument/2006/relationships/tags" Target="../tags/tag278.xml"/><Relationship Id="rId71" Type="http://schemas.openxmlformats.org/officeDocument/2006/relationships/tags" Target="../tags/tag277.xml"/><Relationship Id="rId70" Type="http://schemas.openxmlformats.org/officeDocument/2006/relationships/tags" Target="../tags/tag276.xml"/><Relationship Id="rId7" Type="http://schemas.openxmlformats.org/officeDocument/2006/relationships/tags" Target="../tags/tag217.xml"/><Relationship Id="rId69" Type="http://schemas.openxmlformats.org/officeDocument/2006/relationships/tags" Target="../tags/tag275.xml"/><Relationship Id="rId68" Type="http://schemas.openxmlformats.org/officeDocument/2006/relationships/tags" Target="../tags/tag274.xml"/><Relationship Id="rId67" Type="http://schemas.openxmlformats.org/officeDocument/2006/relationships/tags" Target="../tags/tag273.xml"/><Relationship Id="rId66" Type="http://schemas.openxmlformats.org/officeDocument/2006/relationships/tags" Target="../tags/tag272.xml"/><Relationship Id="rId65" Type="http://schemas.openxmlformats.org/officeDocument/2006/relationships/tags" Target="../tags/tag271.xml"/><Relationship Id="rId64" Type="http://schemas.openxmlformats.org/officeDocument/2006/relationships/tags" Target="../tags/tag270.xml"/><Relationship Id="rId63" Type="http://schemas.openxmlformats.org/officeDocument/2006/relationships/tags" Target="../tags/tag269.xml"/><Relationship Id="rId62" Type="http://schemas.openxmlformats.org/officeDocument/2006/relationships/tags" Target="../tags/tag268.xml"/><Relationship Id="rId61" Type="http://schemas.openxmlformats.org/officeDocument/2006/relationships/tags" Target="../tags/tag267.xml"/><Relationship Id="rId60" Type="http://schemas.openxmlformats.org/officeDocument/2006/relationships/tags" Target="../tags/tag266.xml"/><Relationship Id="rId6" Type="http://schemas.openxmlformats.org/officeDocument/2006/relationships/tags" Target="../tags/tag216.xml"/><Relationship Id="rId59" Type="http://schemas.openxmlformats.org/officeDocument/2006/relationships/tags" Target="../tags/tag265.xml"/><Relationship Id="rId58" Type="http://schemas.openxmlformats.org/officeDocument/2006/relationships/tags" Target="../tags/tag264.xml"/><Relationship Id="rId57" Type="http://schemas.openxmlformats.org/officeDocument/2006/relationships/tags" Target="../tags/tag263.xml"/><Relationship Id="rId56" Type="http://schemas.openxmlformats.org/officeDocument/2006/relationships/tags" Target="../tags/tag262.xml"/><Relationship Id="rId55" Type="http://schemas.openxmlformats.org/officeDocument/2006/relationships/tags" Target="../tags/tag261.xml"/><Relationship Id="rId54" Type="http://schemas.openxmlformats.org/officeDocument/2006/relationships/tags" Target="../tags/tag260.xml"/><Relationship Id="rId53" Type="http://schemas.openxmlformats.org/officeDocument/2006/relationships/tags" Target="../tags/tag259.xml"/><Relationship Id="rId52" Type="http://schemas.openxmlformats.org/officeDocument/2006/relationships/tags" Target="../tags/tag258.xml"/><Relationship Id="rId51" Type="http://schemas.openxmlformats.org/officeDocument/2006/relationships/tags" Target="../tags/tag257.xml"/><Relationship Id="rId50" Type="http://schemas.openxmlformats.org/officeDocument/2006/relationships/tags" Target="../tags/tag256.xml"/><Relationship Id="rId5" Type="http://schemas.openxmlformats.org/officeDocument/2006/relationships/tags" Target="../tags/tag215.xml"/><Relationship Id="rId49" Type="http://schemas.openxmlformats.org/officeDocument/2006/relationships/tags" Target="../tags/tag255.xml"/><Relationship Id="rId48" Type="http://schemas.openxmlformats.org/officeDocument/2006/relationships/tags" Target="../tags/tag254.xml"/><Relationship Id="rId47" Type="http://schemas.openxmlformats.org/officeDocument/2006/relationships/tags" Target="../tags/tag253.xml"/><Relationship Id="rId46" Type="http://schemas.openxmlformats.org/officeDocument/2006/relationships/tags" Target="../tags/tag252.xml"/><Relationship Id="rId45" Type="http://schemas.openxmlformats.org/officeDocument/2006/relationships/tags" Target="../tags/tag251.xml"/><Relationship Id="rId44" Type="http://schemas.openxmlformats.org/officeDocument/2006/relationships/tags" Target="../tags/tag250.xml"/><Relationship Id="rId43" Type="http://schemas.openxmlformats.org/officeDocument/2006/relationships/tags" Target="../tags/tag249.xml"/><Relationship Id="rId42" Type="http://schemas.openxmlformats.org/officeDocument/2006/relationships/tags" Target="../tags/tag248.xml"/><Relationship Id="rId41" Type="http://schemas.openxmlformats.org/officeDocument/2006/relationships/tags" Target="../tags/tag247.xml"/><Relationship Id="rId40" Type="http://schemas.openxmlformats.org/officeDocument/2006/relationships/tags" Target="../tags/tag246.xml"/><Relationship Id="rId4" Type="http://schemas.openxmlformats.org/officeDocument/2006/relationships/tags" Target="../tags/tag214.xml"/><Relationship Id="rId39" Type="http://schemas.openxmlformats.org/officeDocument/2006/relationships/tags" Target="../tags/tag245.xml"/><Relationship Id="rId38" Type="http://schemas.openxmlformats.org/officeDocument/2006/relationships/tags" Target="../tags/tag244.xml"/><Relationship Id="rId37" Type="http://schemas.openxmlformats.org/officeDocument/2006/relationships/tags" Target="../tags/tag243.xml"/><Relationship Id="rId36" Type="http://schemas.openxmlformats.org/officeDocument/2006/relationships/tags" Target="../tags/tag242.xml"/><Relationship Id="rId35" Type="http://schemas.openxmlformats.org/officeDocument/2006/relationships/tags" Target="../tags/tag241.xml"/><Relationship Id="rId34" Type="http://schemas.openxmlformats.org/officeDocument/2006/relationships/tags" Target="../tags/tag240.xml"/><Relationship Id="rId33" Type="http://schemas.openxmlformats.org/officeDocument/2006/relationships/tags" Target="../tags/tag239.xml"/><Relationship Id="rId32" Type="http://schemas.openxmlformats.org/officeDocument/2006/relationships/tags" Target="../tags/tag238.xml"/><Relationship Id="rId31" Type="http://schemas.openxmlformats.org/officeDocument/2006/relationships/tags" Target="../tags/tag237.xml"/><Relationship Id="rId30" Type="http://schemas.openxmlformats.org/officeDocument/2006/relationships/tags" Target="../tags/tag236.xml"/><Relationship Id="rId3" Type="http://schemas.openxmlformats.org/officeDocument/2006/relationships/tags" Target="../tags/tag213.xml"/><Relationship Id="rId29" Type="http://schemas.openxmlformats.org/officeDocument/2006/relationships/tags" Target="../tags/tag235.xml"/><Relationship Id="rId28" Type="http://schemas.openxmlformats.org/officeDocument/2006/relationships/tags" Target="../tags/tag234.xml"/><Relationship Id="rId27" Type="http://schemas.openxmlformats.org/officeDocument/2006/relationships/tags" Target="../tags/tag233.xml"/><Relationship Id="rId26" Type="http://schemas.openxmlformats.org/officeDocument/2006/relationships/tags" Target="../tags/tag232.xml"/><Relationship Id="rId25" Type="http://schemas.openxmlformats.org/officeDocument/2006/relationships/tags" Target="../tags/tag231.xml"/><Relationship Id="rId24" Type="http://schemas.openxmlformats.org/officeDocument/2006/relationships/tags" Target="../tags/tag230.xml"/><Relationship Id="rId23" Type="http://schemas.openxmlformats.org/officeDocument/2006/relationships/tags" Target="../tags/tag229.xml"/><Relationship Id="rId22" Type="http://schemas.openxmlformats.org/officeDocument/2006/relationships/tags" Target="../tags/tag228.xml"/><Relationship Id="rId21" Type="http://schemas.openxmlformats.org/officeDocument/2006/relationships/tags" Target="../tags/tag227.xml"/><Relationship Id="rId20" Type="http://schemas.openxmlformats.org/officeDocument/2006/relationships/tags" Target="../tags/tag226.xml"/><Relationship Id="rId2" Type="http://schemas.openxmlformats.org/officeDocument/2006/relationships/tags" Target="../tags/tag212.xml"/><Relationship Id="rId19" Type="http://schemas.openxmlformats.org/officeDocument/2006/relationships/tags" Target="../tags/tag225.xml"/><Relationship Id="rId18" Type="http://schemas.openxmlformats.org/officeDocument/2006/relationships/tags" Target="../tags/tag224.xml"/><Relationship Id="rId179" Type="http://schemas.openxmlformats.org/officeDocument/2006/relationships/tags" Target="../tags/tag385.xml"/><Relationship Id="rId178" Type="http://schemas.openxmlformats.org/officeDocument/2006/relationships/tags" Target="../tags/tag384.xml"/><Relationship Id="rId177" Type="http://schemas.openxmlformats.org/officeDocument/2006/relationships/tags" Target="../tags/tag383.xml"/><Relationship Id="rId176" Type="http://schemas.openxmlformats.org/officeDocument/2006/relationships/tags" Target="../tags/tag382.xml"/><Relationship Id="rId175" Type="http://schemas.openxmlformats.org/officeDocument/2006/relationships/tags" Target="../tags/tag381.xml"/><Relationship Id="rId174" Type="http://schemas.openxmlformats.org/officeDocument/2006/relationships/tags" Target="../tags/tag380.xml"/><Relationship Id="rId173" Type="http://schemas.openxmlformats.org/officeDocument/2006/relationships/tags" Target="../tags/tag379.xml"/><Relationship Id="rId172" Type="http://schemas.openxmlformats.org/officeDocument/2006/relationships/tags" Target="../tags/tag378.xml"/><Relationship Id="rId171" Type="http://schemas.openxmlformats.org/officeDocument/2006/relationships/tags" Target="../tags/tag377.xml"/><Relationship Id="rId170" Type="http://schemas.openxmlformats.org/officeDocument/2006/relationships/tags" Target="../tags/tag376.xml"/><Relationship Id="rId17" Type="http://schemas.openxmlformats.org/officeDocument/2006/relationships/tags" Target="../tags/tag223.xml"/><Relationship Id="rId169" Type="http://schemas.openxmlformats.org/officeDocument/2006/relationships/tags" Target="../tags/tag375.xml"/><Relationship Id="rId168" Type="http://schemas.openxmlformats.org/officeDocument/2006/relationships/tags" Target="../tags/tag374.xml"/><Relationship Id="rId167" Type="http://schemas.openxmlformats.org/officeDocument/2006/relationships/tags" Target="../tags/tag373.xml"/><Relationship Id="rId166" Type="http://schemas.openxmlformats.org/officeDocument/2006/relationships/tags" Target="../tags/tag372.xml"/><Relationship Id="rId165" Type="http://schemas.openxmlformats.org/officeDocument/2006/relationships/tags" Target="../tags/tag371.xml"/><Relationship Id="rId164" Type="http://schemas.openxmlformats.org/officeDocument/2006/relationships/tags" Target="../tags/tag370.xml"/><Relationship Id="rId163" Type="http://schemas.openxmlformats.org/officeDocument/2006/relationships/tags" Target="../tags/tag369.xml"/><Relationship Id="rId162" Type="http://schemas.openxmlformats.org/officeDocument/2006/relationships/tags" Target="../tags/tag368.xml"/><Relationship Id="rId161" Type="http://schemas.openxmlformats.org/officeDocument/2006/relationships/tags" Target="../tags/tag367.xml"/><Relationship Id="rId160" Type="http://schemas.openxmlformats.org/officeDocument/2006/relationships/tags" Target="../tags/tag366.xml"/><Relationship Id="rId16" Type="http://schemas.openxmlformats.org/officeDocument/2006/relationships/tags" Target="../tags/tag222.xml"/><Relationship Id="rId159" Type="http://schemas.openxmlformats.org/officeDocument/2006/relationships/tags" Target="../tags/tag365.xml"/><Relationship Id="rId158" Type="http://schemas.openxmlformats.org/officeDocument/2006/relationships/tags" Target="../tags/tag364.xml"/><Relationship Id="rId157" Type="http://schemas.openxmlformats.org/officeDocument/2006/relationships/tags" Target="../tags/tag363.xml"/><Relationship Id="rId156" Type="http://schemas.openxmlformats.org/officeDocument/2006/relationships/tags" Target="../tags/tag362.xml"/><Relationship Id="rId155" Type="http://schemas.openxmlformats.org/officeDocument/2006/relationships/tags" Target="../tags/tag361.xml"/><Relationship Id="rId154" Type="http://schemas.openxmlformats.org/officeDocument/2006/relationships/tags" Target="../tags/tag360.xml"/><Relationship Id="rId153" Type="http://schemas.openxmlformats.org/officeDocument/2006/relationships/tags" Target="../tags/tag359.xml"/><Relationship Id="rId152" Type="http://schemas.openxmlformats.org/officeDocument/2006/relationships/tags" Target="../tags/tag358.xml"/><Relationship Id="rId151" Type="http://schemas.openxmlformats.org/officeDocument/2006/relationships/tags" Target="../tags/tag357.xml"/><Relationship Id="rId150" Type="http://schemas.openxmlformats.org/officeDocument/2006/relationships/tags" Target="../tags/tag356.xml"/><Relationship Id="rId15" Type="http://schemas.openxmlformats.org/officeDocument/2006/relationships/image" Target="../media/image4.png"/><Relationship Id="rId149" Type="http://schemas.openxmlformats.org/officeDocument/2006/relationships/tags" Target="../tags/tag355.xml"/><Relationship Id="rId148" Type="http://schemas.openxmlformats.org/officeDocument/2006/relationships/tags" Target="../tags/tag354.xml"/><Relationship Id="rId147" Type="http://schemas.openxmlformats.org/officeDocument/2006/relationships/tags" Target="../tags/tag353.xml"/><Relationship Id="rId146" Type="http://schemas.openxmlformats.org/officeDocument/2006/relationships/tags" Target="../tags/tag352.xml"/><Relationship Id="rId145" Type="http://schemas.openxmlformats.org/officeDocument/2006/relationships/tags" Target="../tags/tag351.xml"/><Relationship Id="rId144" Type="http://schemas.openxmlformats.org/officeDocument/2006/relationships/tags" Target="../tags/tag350.xml"/><Relationship Id="rId143" Type="http://schemas.openxmlformats.org/officeDocument/2006/relationships/tags" Target="../tags/tag349.xml"/><Relationship Id="rId142" Type="http://schemas.openxmlformats.org/officeDocument/2006/relationships/tags" Target="../tags/tag348.xml"/><Relationship Id="rId141" Type="http://schemas.openxmlformats.org/officeDocument/2006/relationships/tags" Target="../tags/tag347.xml"/><Relationship Id="rId140" Type="http://schemas.openxmlformats.org/officeDocument/2006/relationships/tags" Target="../tags/tag346.xml"/><Relationship Id="rId14" Type="http://schemas.openxmlformats.org/officeDocument/2006/relationships/tags" Target="../tags/tag221.xml"/><Relationship Id="rId139" Type="http://schemas.openxmlformats.org/officeDocument/2006/relationships/tags" Target="../tags/tag345.xml"/><Relationship Id="rId138" Type="http://schemas.openxmlformats.org/officeDocument/2006/relationships/tags" Target="../tags/tag344.xml"/><Relationship Id="rId137" Type="http://schemas.openxmlformats.org/officeDocument/2006/relationships/tags" Target="../tags/tag343.xml"/><Relationship Id="rId136" Type="http://schemas.openxmlformats.org/officeDocument/2006/relationships/tags" Target="../tags/tag342.xml"/><Relationship Id="rId135" Type="http://schemas.openxmlformats.org/officeDocument/2006/relationships/tags" Target="../tags/tag341.xml"/><Relationship Id="rId134" Type="http://schemas.openxmlformats.org/officeDocument/2006/relationships/tags" Target="../tags/tag340.xml"/><Relationship Id="rId133" Type="http://schemas.openxmlformats.org/officeDocument/2006/relationships/tags" Target="../tags/tag339.xml"/><Relationship Id="rId132" Type="http://schemas.openxmlformats.org/officeDocument/2006/relationships/tags" Target="../tags/tag338.xml"/><Relationship Id="rId131" Type="http://schemas.openxmlformats.org/officeDocument/2006/relationships/tags" Target="../tags/tag337.xml"/><Relationship Id="rId130" Type="http://schemas.openxmlformats.org/officeDocument/2006/relationships/tags" Target="../tags/tag336.xml"/><Relationship Id="rId13" Type="http://schemas.openxmlformats.org/officeDocument/2006/relationships/image" Target="../media/image3.png"/><Relationship Id="rId129" Type="http://schemas.openxmlformats.org/officeDocument/2006/relationships/tags" Target="../tags/tag335.xml"/><Relationship Id="rId128" Type="http://schemas.openxmlformats.org/officeDocument/2006/relationships/tags" Target="../tags/tag334.xml"/><Relationship Id="rId127" Type="http://schemas.openxmlformats.org/officeDocument/2006/relationships/tags" Target="../tags/tag333.xml"/><Relationship Id="rId126" Type="http://schemas.openxmlformats.org/officeDocument/2006/relationships/tags" Target="../tags/tag332.xml"/><Relationship Id="rId125" Type="http://schemas.openxmlformats.org/officeDocument/2006/relationships/tags" Target="../tags/tag331.xml"/><Relationship Id="rId124" Type="http://schemas.openxmlformats.org/officeDocument/2006/relationships/tags" Target="../tags/tag330.xml"/><Relationship Id="rId123" Type="http://schemas.openxmlformats.org/officeDocument/2006/relationships/tags" Target="../tags/tag329.xml"/><Relationship Id="rId122" Type="http://schemas.openxmlformats.org/officeDocument/2006/relationships/tags" Target="../tags/tag328.xml"/><Relationship Id="rId121" Type="http://schemas.openxmlformats.org/officeDocument/2006/relationships/tags" Target="../tags/tag327.xml"/><Relationship Id="rId120" Type="http://schemas.openxmlformats.org/officeDocument/2006/relationships/tags" Target="../tags/tag326.xml"/><Relationship Id="rId12" Type="http://schemas.openxmlformats.org/officeDocument/2006/relationships/tags" Target="../tags/tag220.xml"/><Relationship Id="rId119" Type="http://schemas.openxmlformats.org/officeDocument/2006/relationships/tags" Target="../tags/tag325.xml"/><Relationship Id="rId118" Type="http://schemas.openxmlformats.org/officeDocument/2006/relationships/tags" Target="../tags/tag324.xml"/><Relationship Id="rId117" Type="http://schemas.openxmlformats.org/officeDocument/2006/relationships/tags" Target="../tags/tag323.xml"/><Relationship Id="rId116" Type="http://schemas.openxmlformats.org/officeDocument/2006/relationships/tags" Target="../tags/tag322.xml"/><Relationship Id="rId115" Type="http://schemas.openxmlformats.org/officeDocument/2006/relationships/tags" Target="../tags/tag321.xml"/><Relationship Id="rId114" Type="http://schemas.openxmlformats.org/officeDocument/2006/relationships/tags" Target="../tags/tag320.xml"/><Relationship Id="rId113" Type="http://schemas.openxmlformats.org/officeDocument/2006/relationships/tags" Target="../tags/tag319.xml"/><Relationship Id="rId112" Type="http://schemas.openxmlformats.org/officeDocument/2006/relationships/tags" Target="../tags/tag318.xml"/><Relationship Id="rId111" Type="http://schemas.openxmlformats.org/officeDocument/2006/relationships/tags" Target="../tags/tag317.xml"/><Relationship Id="rId110" Type="http://schemas.openxmlformats.org/officeDocument/2006/relationships/tags" Target="../tags/tag316.xml"/><Relationship Id="rId11" Type="http://schemas.openxmlformats.org/officeDocument/2006/relationships/image" Target="../media/image2.png"/><Relationship Id="rId109" Type="http://schemas.openxmlformats.org/officeDocument/2006/relationships/tags" Target="../tags/tag315.xml"/><Relationship Id="rId108" Type="http://schemas.openxmlformats.org/officeDocument/2006/relationships/tags" Target="../tags/tag314.xml"/><Relationship Id="rId107" Type="http://schemas.openxmlformats.org/officeDocument/2006/relationships/tags" Target="../tags/tag313.xml"/><Relationship Id="rId106" Type="http://schemas.openxmlformats.org/officeDocument/2006/relationships/tags" Target="../tags/tag312.xml"/><Relationship Id="rId105" Type="http://schemas.openxmlformats.org/officeDocument/2006/relationships/tags" Target="../tags/tag311.xml"/><Relationship Id="rId104" Type="http://schemas.openxmlformats.org/officeDocument/2006/relationships/tags" Target="../tags/tag310.xml"/><Relationship Id="rId103" Type="http://schemas.openxmlformats.org/officeDocument/2006/relationships/tags" Target="../tags/tag309.xml"/><Relationship Id="rId102" Type="http://schemas.openxmlformats.org/officeDocument/2006/relationships/tags" Target="../tags/tag308.xml"/><Relationship Id="rId101" Type="http://schemas.openxmlformats.org/officeDocument/2006/relationships/tags" Target="../tags/tag307.xml"/><Relationship Id="rId100" Type="http://schemas.openxmlformats.org/officeDocument/2006/relationships/tags" Target="../tags/tag306.xml"/><Relationship Id="rId10" Type="http://schemas.openxmlformats.org/officeDocument/2006/relationships/tags" Target="../tags/tag21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91.xml"/><Relationship Id="rId6" Type="http://schemas.openxmlformats.org/officeDocument/2006/relationships/tags" Target="../tags/tag390.xml"/><Relationship Id="rId5" Type="http://schemas.openxmlformats.org/officeDocument/2006/relationships/tags" Target="../tags/tag389.xml"/><Relationship Id="rId4" Type="http://schemas.openxmlformats.org/officeDocument/2006/relationships/tags" Target="../tags/tag388.xml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06.xml"/><Relationship Id="rId3" Type="http://schemas.openxmlformats.org/officeDocument/2006/relationships/tags" Target="../tags/tag405.xml"/><Relationship Id="rId2" Type="http://schemas.openxmlformats.org/officeDocument/2006/relationships/tags" Target="../tags/tag40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415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2" Type="http://schemas.openxmlformats.org/officeDocument/2006/relationships/tags" Target="../tags/tag472.xml"/><Relationship Id="rId61" Type="http://schemas.openxmlformats.org/officeDocument/2006/relationships/tags" Target="../tags/tag471.xml"/><Relationship Id="rId60" Type="http://schemas.openxmlformats.org/officeDocument/2006/relationships/tags" Target="../tags/tag470.xml"/><Relationship Id="rId6" Type="http://schemas.openxmlformats.org/officeDocument/2006/relationships/tags" Target="../tags/tag420.xml"/><Relationship Id="rId59" Type="http://schemas.openxmlformats.org/officeDocument/2006/relationships/tags" Target="../tags/tag469.xml"/><Relationship Id="rId58" Type="http://schemas.openxmlformats.org/officeDocument/2006/relationships/tags" Target="../tags/tag468.xml"/><Relationship Id="rId57" Type="http://schemas.openxmlformats.org/officeDocument/2006/relationships/tags" Target="../tags/tag467.xml"/><Relationship Id="rId56" Type="http://schemas.openxmlformats.org/officeDocument/2006/relationships/tags" Target="../tags/tag466.xml"/><Relationship Id="rId55" Type="http://schemas.openxmlformats.org/officeDocument/2006/relationships/tags" Target="../tags/tag465.xml"/><Relationship Id="rId54" Type="http://schemas.openxmlformats.org/officeDocument/2006/relationships/tags" Target="../tags/tag464.xml"/><Relationship Id="rId53" Type="http://schemas.openxmlformats.org/officeDocument/2006/relationships/tags" Target="../tags/tag463.xml"/><Relationship Id="rId52" Type="http://schemas.openxmlformats.org/officeDocument/2006/relationships/tags" Target="../tags/tag462.xml"/><Relationship Id="rId51" Type="http://schemas.openxmlformats.org/officeDocument/2006/relationships/tags" Target="../tags/tag461.xml"/><Relationship Id="rId50" Type="http://schemas.openxmlformats.org/officeDocument/2006/relationships/tags" Target="../tags/tag460.xml"/><Relationship Id="rId5" Type="http://schemas.openxmlformats.org/officeDocument/2006/relationships/tags" Target="../tags/tag419.xml"/><Relationship Id="rId49" Type="http://schemas.openxmlformats.org/officeDocument/2006/relationships/tags" Target="../tags/tag459.xml"/><Relationship Id="rId48" Type="http://schemas.openxmlformats.org/officeDocument/2006/relationships/tags" Target="../tags/tag458.xml"/><Relationship Id="rId47" Type="http://schemas.openxmlformats.org/officeDocument/2006/relationships/tags" Target="../tags/tag457.xml"/><Relationship Id="rId46" Type="http://schemas.openxmlformats.org/officeDocument/2006/relationships/tags" Target="../tags/tag456.xml"/><Relationship Id="rId45" Type="http://schemas.openxmlformats.org/officeDocument/2006/relationships/tags" Target="../tags/tag455.xml"/><Relationship Id="rId44" Type="http://schemas.openxmlformats.org/officeDocument/2006/relationships/tags" Target="../tags/tag454.xml"/><Relationship Id="rId43" Type="http://schemas.openxmlformats.org/officeDocument/2006/relationships/tags" Target="../tags/tag453.xml"/><Relationship Id="rId42" Type="http://schemas.openxmlformats.org/officeDocument/2006/relationships/tags" Target="../tags/tag452.xml"/><Relationship Id="rId41" Type="http://schemas.openxmlformats.org/officeDocument/2006/relationships/tags" Target="../tags/tag451.xml"/><Relationship Id="rId40" Type="http://schemas.openxmlformats.org/officeDocument/2006/relationships/tags" Target="../tags/tag450.xml"/><Relationship Id="rId4" Type="http://schemas.openxmlformats.org/officeDocument/2006/relationships/tags" Target="../tags/tag418.xml"/><Relationship Id="rId39" Type="http://schemas.openxmlformats.org/officeDocument/2006/relationships/tags" Target="../tags/tag449.xml"/><Relationship Id="rId38" Type="http://schemas.openxmlformats.org/officeDocument/2006/relationships/tags" Target="../tags/tag448.xml"/><Relationship Id="rId37" Type="http://schemas.openxmlformats.org/officeDocument/2006/relationships/tags" Target="../tags/tag447.xml"/><Relationship Id="rId36" Type="http://schemas.openxmlformats.org/officeDocument/2006/relationships/tags" Target="../tags/tag446.xml"/><Relationship Id="rId35" Type="http://schemas.openxmlformats.org/officeDocument/2006/relationships/tags" Target="../tags/tag445.xml"/><Relationship Id="rId34" Type="http://schemas.openxmlformats.org/officeDocument/2006/relationships/tags" Target="../tags/tag444.xml"/><Relationship Id="rId33" Type="http://schemas.openxmlformats.org/officeDocument/2006/relationships/tags" Target="../tags/tag443.xml"/><Relationship Id="rId32" Type="http://schemas.openxmlformats.org/officeDocument/2006/relationships/tags" Target="../tags/tag442.xml"/><Relationship Id="rId31" Type="http://schemas.openxmlformats.org/officeDocument/2006/relationships/tags" Target="../tags/tag441.xml"/><Relationship Id="rId30" Type="http://schemas.openxmlformats.org/officeDocument/2006/relationships/tags" Target="../tags/tag440.xml"/><Relationship Id="rId3" Type="http://schemas.openxmlformats.org/officeDocument/2006/relationships/tags" Target="../tags/tag417.xml"/><Relationship Id="rId29" Type="http://schemas.openxmlformats.org/officeDocument/2006/relationships/tags" Target="../tags/tag439.xml"/><Relationship Id="rId28" Type="http://schemas.openxmlformats.org/officeDocument/2006/relationships/tags" Target="../tags/tag438.xml"/><Relationship Id="rId27" Type="http://schemas.openxmlformats.org/officeDocument/2006/relationships/tags" Target="../tags/tag437.xml"/><Relationship Id="rId26" Type="http://schemas.openxmlformats.org/officeDocument/2006/relationships/tags" Target="../tags/tag436.xml"/><Relationship Id="rId25" Type="http://schemas.openxmlformats.org/officeDocument/2006/relationships/tags" Target="../tags/tag435.xml"/><Relationship Id="rId24" Type="http://schemas.openxmlformats.org/officeDocument/2006/relationships/tags" Target="../tags/tag434.xml"/><Relationship Id="rId23" Type="http://schemas.openxmlformats.org/officeDocument/2006/relationships/tags" Target="../tags/tag433.xml"/><Relationship Id="rId22" Type="http://schemas.openxmlformats.org/officeDocument/2006/relationships/tags" Target="../tags/tag432.xml"/><Relationship Id="rId21" Type="http://schemas.openxmlformats.org/officeDocument/2006/relationships/tags" Target="../tags/tag431.xml"/><Relationship Id="rId20" Type="http://schemas.openxmlformats.org/officeDocument/2006/relationships/tags" Target="../tags/tag430.xml"/><Relationship Id="rId2" Type="http://schemas.openxmlformats.org/officeDocument/2006/relationships/tags" Target="../tags/tag416.xml"/><Relationship Id="rId19" Type="http://schemas.openxmlformats.org/officeDocument/2006/relationships/tags" Target="../tags/tag429.xml"/><Relationship Id="rId18" Type="http://schemas.openxmlformats.org/officeDocument/2006/relationships/image" Target="../media/image4.png"/><Relationship Id="rId17" Type="http://schemas.openxmlformats.org/officeDocument/2006/relationships/tags" Target="../tags/tag428.xml"/><Relationship Id="rId16" Type="http://schemas.openxmlformats.org/officeDocument/2006/relationships/image" Target="../media/image3.png"/><Relationship Id="rId15" Type="http://schemas.openxmlformats.org/officeDocument/2006/relationships/tags" Target="../tags/tag427.xml"/><Relationship Id="rId14" Type="http://schemas.openxmlformats.org/officeDocument/2006/relationships/image" Target="../media/image2.png"/><Relationship Id="rId13" Type="http://schemas.openxmlformats.org/officeDocument/2006/relationships/tags" Target="../tags/tag426.xml"/><Relationship Id="rId12" Type="http://schemas.openxmlformats.org/officeDocument/2006/relationships/image" Target="../media/image1.png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任意多边形: 形状 252"/>
          <p:cNvSpPr/>
          <p:nvPr userDrawn="1">
            <p:custDataLst>
              <p:tags r:id="rId2"/>
            </p:custDataLst>
          </p:nvPr>
        </p:nvSpPr>
        <p:spPr>
          <a:xfrm>
            <a:off x="7205595" y="2605"/>
            <a:ext cx="4986405" cy="3992767"/>
          </a:xfrm>
          <a:custGeom>
            <a:avLst/>
            <a:gdLst>
              <a:gd name="connsiteX0" fmla="*/ 0 w 4986405"/>
              <a:gd name="connsiteY0" fmla="*/ 0 h 3992767"/>
              <a:gd name="connsiteX1" fmla="*/ 4986405 w 4986405"/>
              <a:gd name="connsiteY1" fmla="*/ 0 h 3992767"/>
              <a:gd name="connsiteX2" fmla="*/ 4986405 w 4986405"/>
              <a:gd name="connsiteY2" fmla="*/ 3992767 h 3992767"/>
              <a:gd name="connsiteX3" fmla="*/ 3141959 w 4986405"/>
              <a:gd name="connsiteY3" fmla="*/ 3859536 h 3992767"/>
              <a:gd name="connsiteX4" fmla="*/ 890687 w 4986405"/>
              <a:gd name="connsiteY4" fmla="*/ 2229604 h 399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6405" h="3992767">
                <a:moveTo>
                  <a:pt x="0" y="0"/>
                </a:moveTo>
                <a:lnTo>
                  <a:pt x="4986405" y="0"/>
                </a:lnTo>
                <a:lnTo>
                  <a:pt x="4986405" y="3992767"/>
                </a:lnTo>
                <a:lnTo>
                  <a:pt x="3141959" y="3859536"/>
                </a:lnTo>
                <a:lnTo>
                  <a:pt x="890687" y="2229604"/>
                </a:lnTo>
                <a:close/>
              </a:path>
            </a:pathLst>
          </a:custGeom>
          <a:gradFill flip="none" rotWithShape="1">
            <a:gsLst>
              <a:gs pos="10000">
                <a:schemeClr val="bg2">
                  <a:lumMod val="90000"/>
                  <a:lumOff val="10000"/>
                </a:schemeClr>
              </a:gs>
              <a:gs pos="99000">
                <a:schemeClr val="bg1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59" name="任意多边形: 形状 258"/>
          <p:cNvSpPr/>
          <p:nvPr>
            <p:custDataLst>
              <p:tags r:id="rId3"/>
            </p:custDataLst>
          </p:nvPr>
        </p:nvSpPr>
        <p:spPr>
          <a:xfrm>
            <a:off x="5623610" y="3860165"/>
            <a:ext cx="6568390" cy="2988873"/>
          </a:xfrm>
          <a:custGeom>
            <a:avLst/>
            <a:gdLst>
              <a:gd name="connsiteX0" fmla="*/ 4749414 w 6568390"/>
              <a:gd name="connsiteY0" fmla="*/ 0 h 2988873"/>
              <a:gd name="connsiteX1" fmla="*/ 6568390 w 6568390"/>
              <a:gd name="connsiteY1" fmla="*/ 84270 h 2988873"/>
              <a:gd name="connsiteX2" fmla="*/ 6568390 w 6568390"/>
              <a:gd name="connsiteY2" fmla="*/ 2988873 h 2988873"/>
              <a:gd name="connsiteX3" fmla="*/ 0 w 6568390"/>
              <a:gd name="connsiteY3" fmla="*/ 2988873 h 2988873"/>
              <a:gd name="connsiteX4" fmla="*/ 1830001 w 6568390"/>
              <a:gd name="connsiteY4" fmla="*/ 1057220 h 298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8390" h="2988873">
                <a:moveTo>
                  <a:pt x="4749414" y="0"/>
                </a:moveTo>
                <a:lnTo>
                  <a:pt x="6568390" y="84270"/>
                </a:lnTo>
                <a:lnTo>
                  <a:pt x="6568390" y="2988873"/>
                </a:lnTo>
                <a:lnTo>
                  <a:pt x="0" y="2988873"/>
                </a:lnTo>
                <a:lnTo>
                  <a:pt x="1830001" y="1057220"/>
                </a:lnTo>
                <a:close/>
              </a:path>
            </a:pathLst>
          </a:custGeom>
          <a:gradFill>
            <a:gsLst>
              <a:gs pos="15000">
                <a:schemeClr val="bg2">
                  <a:lumMod val="85000"/>
                  <a:lumOff val="15000"/>
                </a:schemeClr>
              </a:gs>
              <a:gs pos="99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57" name="任意多边形: 形状 256"/>
          <p:cNvSpPr/>
          <p:nvPr>
            <p:custDataLst>
              <p:tags r:id="rId4"/>
            </p:custDataLst>
          </p:nvPr>
        </p:nvSpPr>
        <p:spPr>
          <a:xfrm>
            <a:off x="6017" y="2604"/>
            <a:ext cx="8106108" cy="6846434"/>
          </a:xfrm>
          <a:custGeom>
            <a:avLst/>
            <a:gdLst>
              <a:gd name="connsiteX0" fmla="*/ 43780 w 8106108"/>
              <a:gd name="connsiteY0" fmla="*/ 0 h 6846434"/>
              <a:gd name="connsiteX1" fmla="*/ 7226079 w 8106108"/>
              <a:gd name="connsiteY1" fmla="*/ 0 h 6846434"/>
              <a:gd name="connsiteX2" fmla="*/ 8106108 w 8106108"/>
              <a:gd name="connsiteY2" fmla="*/ 2223071 h 6846434"/>
              <a:gd name="connsiteX3" fmla="*/ 7478251 w 8106108"/>
              <a:gd name="connsiteY3" fmla="*/ 4901977 h 6846434"/>
              <a:gd name="connsiteX4" fmla="*/ 5704867 w 8106108"/>
              <a:gd name="connsiteY4" fmla="*/ 6846434 h 6846434"/>
              <a:gd name="connsiteX5" fmla="*/ 0 w 8106108"/>
              <a:gd name="connsiteY5" fmla="*/ 6846434 h 6846434"/>
              <a:gd name="connsiteX6" fmla="*/ 0 w 8106108"/>
              <a:gd name="connsiteY6" fmla="*/ 3439895 h 684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6108" h="6846434">
                <a:moveTo>
                  <a:pt x="43780" y="0"/>
                </a:moveTo>
                <a:lnTo>
                  <a:pt x="7226079" y="0"/>
                </a:lnTo>
                <a:lnTo>
                  <a:pt x="8106108" y="2223071"/>
                </a:lnTo>
                <a:lnTo>
                  <a:pt x="7478251" y="4901977"/>
                </a:lnTo>
                <a:lnTo>
                  <a:pt x="5704867" y="6846434"/>
                </a:lnTo>
                <a:lnTo>
                  <a:pt x="0" y="6846434"/>
                </a:lnTo>
                <a:lnTo>
                  <a:pt x="0" y="3439895"/>
                </a:ln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55000">
                <a:schemeClr val="bg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3" name="等腰三角形 12"/>
          <p:cNvSpPr/>
          <p:nvPr userDrawn="1">
            <p:custDataLst>
              <p:tags r:id="rId5"/>
            </p:custDataLst>
          </p:nvPr>
        </p:nvSpPr>
        <p:spPr>
          <a:xfrm rot="20395379">
            <a:off x="5892165" y="1125855"/>
            <a:ext cx="5166360" cy="3895725"/>
          </a:xfrm>
          <a:prstGeom prst="triangle">
            <a:avLst>
              <a:gd name="adj" fmla="val 48761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2" name="等腰三角形 21"/>
          <p:cNvSpPr/>
          <p:nvPr userDrawn="1">
            <p:custDataLst>
              <p:tags r:id="rId6"/>
            </p:custDataLst>
          </p:nvPr>
        </p:nvSpPr>
        <p:spPr>
          <a:xfrm rot="20385569">
            <a:off x="6939280" y="2139315"/>
            <a:ext cx="3152775" cy="2339975"/>
          </a:xfrm>
          <a:prstGeom prst="triangle">
            <a:avLst>
              <a:gd name="adj" fmla="val 49786"/>
            </a:avLst>
          </a:prstGeom>
          <a:solidFill>
            <a:schemeClr val="tx1"/>
          </a:solidFill>
          <a:ln>
            <a:noFill/>
          </a:ln>
          <a:effectLst>
            <a:glow rad="292100">
              <a:schemeClr val="tx1">
                <a:alpha val="1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3" name="等腰三角形 22"/>
          <p:cNvSpPr/>
          <p:nvPr userDrawn="1">
            <p:custDataLst>
              <p:tags r:id="rId7"/>
            </p:custDataLst>
          </p:nvPr>
        </p:nvSpPr>
        <p:spPr>
          <a:xfrm rot="20385569">
            <a:off x="6939280" y="2132965"/>
            <a:ext cx="3152775" cy="2339975"/>
          </a:xfrm>
          <a:prstGeom prst="triangle">
            <a:avLst>
              <a:gd name="adj" fmla="val 49786"/>
            </a:avLst>
          </a:prstGeom>
          <a:solidFill>
            <a:schemeClr val="tx1"/>
          </a:solidFill>
          <a:ln>
            <a:noFill/>
          </a:ln>
          <a:effectLst>
            <a:glow rad="13970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7" name="任意多边形: 形状 126"/>
          <p:cNvSpPr/>
          <p:nvPr>
            <p:custDataLst>
              <p:tags r:id="rId8"/>
            </p:custDataLst>
          </p:nvPr>
        </p:nvSpPr>
        <p:spPr>
          <a:xfrm>
            <a:off x="3328035" y="438213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8" name="任意多边形: 形状 127"/>
          <p:cNvSpPr/>
          <p:nvPr>
            <p:custDataLst>
              <p:tags r:id="rId9"/>
            </p:custDataLst>
          </p:nvPr>
        </p:nvSpPr>
        <p:spPr>
          <a:xfrm>
            <a:off x="3808095" y="355854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9" name="任意多边形: 形状 128"/>
          <p:cNvSpPr/>
          <p:nvPr>
            <p:custDataLst>
              <p:tags r:id="rId10"/>
            </p:custDataLst>
          </p:nvPr>
        </p:nvSpPr>
        <p:spPr>
          <a:xfrm>
            <a:off x="3757930" y="322516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0" name="任意多边形: 形状 129"/>
          <p:cNvSpPr/>
          <p:nvPr>
            <p:custDataLst>
              <p:tags r:id="rId11"/>
            </p:custDataLst>
          </p:nvPr>
        </p:nvSpPr>
        <p:spPr>
          <a:xfrm>
            <a:off x="3394710" y="3329305"/>
            <a:ext cx="17145" cy="17145"/>
          </a:xfrm>
          <a:custGeom>
            <a:avLst/>
            <a:gdLst>
              <a:gd name="connsiteX0" fmla="*/ 877 w 17170"/>
              <a:gd name="connsiteY0" fmla="*/ 4547 h 17169"/>
              <a:gd name="connsiteX1" fmla="*/ 12623 w 17170"/>
              <a:gd name="connsiteY1" fmla="*/ 16293 h 17169"/>
              <a:gd name="connsiteX2" fmla="*/ 16293 w 17170"/>
              <a:gd name="connsiteY2" fmla="*/ 12622 h 17169"/>
              <a:gd name="connsiteX3" fmla="*/ 4547 w 17170"/>
              <a:gd name="connsiteY3" fmla="*/ 877 h 17169"/>
              <a:gd name="connsiteX4" fmla="*/ 877 w 17170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0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255" y="-2610"/>
                  <a:pt x="4547" y="877"/>
                </a:cubicBezTo>
                <a:cubicBezTo>
                  <a:pt x="2896" y="1611"/>
                  <a:pt x="1612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1" name="任意多边形: 形状 130"/>
          <p:cNvSpPr/>
          <p:nvPr>
            <p:custDataLst>
              <p:tags r:id="rId12"/>
            </p:custDataLst>
          </p:nvPr>
        </p:nvSpPr>
        <p:spPr>
          <a:xfrm>
            <a:off x="184785" y="393065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2" name="任意多边形: 形状 131"/>
          <p:cNvSpPr/>
          <p:nvPr>
            <p:custDataLst>
              <p:tags r:id="rId13"/>
            </p:custDataLst>
          </p:nvPr>
        </p:nvSpPr>
        <p:spPr>
          <a:xfrm>
            <a:off x="993140" y="395605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3" name="任意多边形: 形状 132"/>
          <p:cNvSpPr/>
          <p:nvPr>
            <p:custDataLst>
              <p:tags r:id="rId14"/>
            </p:custDataLst>
          </p:nvPr>
        </p:nvSpPr>
        <p:spPr>
          <a:xfrm>
            <a:off x="2514600" y="627062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4" name="任意多边形: 形状 133"/>
          <p:cNvSpPr/>
          <p:nvPr>
            <p:custDataLst>
              <p:tags r:id="rId15"/>
            </p:custDataLst>
          </p:nvPr>
        </p:nvSpPr>
        <p:spPr>
          <a:xfrm>
            <a:off x="1355725" y="372491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5" name="任意多边形: 形状 134"/>
          <p:cNvSpPr/>
          <p:nvPr>
            <p:custDataLst>
              <p:tags r:id="rId16"/>
            </p:custDataLst>
          </p:nvPr>
        </p:nvSpPr>
        <p:spPr>
          <a:xfrm>
            <a:off x="1729740" y="4773930"/>
            <a:ext cx="17145" cy="17145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3093" y="1611"/>
                  <a:pt x="1808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6" name="任意多边形: 形状 135"/>
          <p:cNvSpPr/>
          <p:nvPr>
            <p:custDataLst>
              <p:tags r:id="rId17"/>
            </p:custDataLst>
          </p:nvPr>
        </p:nvSpPr>
        <p:spPr>
          <a:xfrm>
            <a:off x="782320" y="4425950"/>
            <a:ext cx="17145" cy="17145"/>
          </a:xfrm>
          <a:custGeom>
            <a:avLst/>
            <a:gdLst>
              <a:gd name="connsiteX0" fmla="*/ 891 w 17197"/>
              <a:gd name="connsiteY0" fmla="*/ 4547 h 17169"/>
              <a:gd name="connsiteX1" fmla="*/ 12636 w 17197"/>
              <a:gd name="connsiteY1" fmla="*/ 16293 h 17169"/>
              <a:gd name="connsiteX2" fmla="*/ 16306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452" y="-2610"/>
                  <a:pt x="4561" y="877"/>
                </a:cubicBezTo>
                <a:cubicBezTo>
                  <a:pt x="3093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7" name="任意多边形: 形状 136"/>
          <p:cNvSpPr/>
          <p:nvPr>
            <p:custDataLst>
              <p:tags r:id="rId18"/>
            </p:custDataLst>
          </p:nvPr>
        </p:nvSpPr>
        <p:spPr>
          <a:xfrm>
            <a:off x="451485" y="472376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8" name="任意多边形: 形状 137"/>
          <p:cNvSpPr/>
          <p:nvPr>
            <p:custDataLst>
              <p:tags r:id="rId19"/>
            </p:custDataLst>
          </p:nvPr>
        </p:nvSpPr>
        <p:spPr>
          <a:xfrm>
            <a:off x="381635" y="355663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20"/>
            </p:custDataLst>
          </p:nvPr>
        </p:nvSpPr>
        <p:spPr>
          <a:xfrm>
            <a:off x="0" y="465391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0" name="任意多边形: 形状 139"/>
          <p:cNvSpPr/>
          <p:nvPr>
            <p:custDataLst>
              <p:tags r:id="rId21"/>
            </p:custDataLst>
          </p:nvPr>
        </p:nvSpPr>
        <p:spPr>
          <a:xfrm>
            <a:off x="2542540" y="344805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1" name="任意多边形: 形状 140"/>
          <p:cNvSpPr/>
          <p:nvPr>
            <p:custDataLst>
              <p:tags r:id="rId22"/>
            </p:custDataLst>
          </p:nvPr>
        </p:nvSpPr>
        <p:spPr>
          <a:xfrm>
            <a:off x="3392805" y="389636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2" name="任意多边形: 形状 141"/>
          <p:cNvSpPr/>
          <p:nvPr>
            <p:custDataLst>
              <p:tags r:id="rId23"/>
            </p:custDataLst>
          </p:nvPr>
        </p:nvSpPr>
        <p:spPr>
          <a:xfrm>
            <a:off x="4283710" y="324739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3079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3" name="任意多边形: 形状 142"/>
          <p:cNvSpPr/>
          <p:nvPr>
            <p:custDataLst>
              <p:tags r:id="rId24"/>
            </p:custDataLst>
          </p:nvPr>
        </p:nvSpPr>
        <p:spPr>
          <a:xfrm>
            <a:off x="2865120" y="3582035"/>
            <a:ext cx="17145" cy="17145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2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4" y="19779"/>
                  <a:pt x="12636" y="16292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2" y="877"/>
                </a:cubicBezTo>
                <a:cubicBezTo>
                  <a:pt x="3093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4" name="任意多边形: 形状 143"/>
          <p:cNvSpPr/>
          <p:nvPr>
            <p:custDataLst>
              <p:tags r:id="rId25"/>
            </p:custDataLst>
          </p:nvPr>
        </p:nvSpPr>
        <p:spPr>
          <a:xfrm>
            <a:off x="2984500" y="372427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5" name="任意多边形: 形状 144"/>
          <p:cNvSpPr/>
          <p:nvPr>
            <p:custDataLst>
              <p:tags r:id="rId26"/>
            </p:custDataLst>
          </p:nvPr>
        </p:nvSpPr>
        <p:spPr>
          <a:xfrm>
            <a:off x="4377690" y="3431540"/>
            <a:ext cx="17145" cy="17145"/>
          </a:xfrm>
          <a:custGeom>
            <a:avLst/>
            <a:gdLst>
              <a:gd name="connsiteX0" fmla="*/ 877 w 17182"/>
              <a:gd name="connsiteY0" fmla="*/ 4547 h 17169"/>
              <a:gd name="connsiteX1" fmla="*/ 12622 w 17182"/>
              <a:gd name="connsiteY1" fmla="*/ 16293 h 17169"/>
              <a:gd name="connsiteX2" fmla="*/ 16292 w 17182"/>
              <a:gd name="connsiteY2" fmla="*/ 12622 h 17169"/>
              <a:gd name="connsiteX3" fmla="*/ 4547 w 17182"/>
              <a:gd name="connsiteY3" fmla="*/ 877 h 17169"/>
              <a:gd name="connsiteX4" fmla="*/ 877 w 17182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2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438" y="-2610"/>
                  <a:pt x="4547" y="877"/>
                </a:cubicBezTo>
                <a:cubicBezTo>
                  <a:pt x="3080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6" name="任意多边形: 形状 145"/>
          <p:cNvSpPr/>
          <p:nvPr>
            <p:custDataLst>
              <p:tags r:id="rId27"/>
            </p:custDataLst>
          </p:nvPr>
        </p:nvSpPr>
        <p:spPr>
          <a:xfrm>
            <a:off x="244475" y="6132830"/>
            <a:ext cx="17145" cy="17145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09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7" name="任意多边形: 形状 146"/>
          <p:cNvSpPr/>
          <p:nvPr>
            <p:custDataLst>
              <p:tags r:id="rId28"/>
            </p:custDataLst>
          </p:nvPr>
        </p:nvSpPr>
        <p:spPr>
          <a:xfrm>
            <a:off x="692785" y="613410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8" name="任意多边形: 形状 147"/>
          <p:cNvSpPr/>
          <p:nvPr>
            <p:custDataLst>
              <p:tags r:id="rId29"/>
            </p:custDataLst>
          </p:nvPr>
        </p:nvSpPr>
        <p:spPr>
          <a:xfrm>
            <a:off x="314325" y="5198110"/>
            <a:ext cx="17145" cy="17145"/>
          </a:xfrm>
          <a:custGeom>
            <a:avLst/>
            <a:gdLst>
              <a:gd name="connsiteX0" fmla="*/ 877 w 17183"/>
              <a:gd name="connsiteY0" fmla="*/ 4547 h 17169"/>
              <a:gd name="connsiteX1" fmla="*/ 12622 w 17183"/>
              <a:gd name="connsiteY1" fmla="*/ 16292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439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9" name="任意多边形: 形状 148"/>
          <p:cNvSpPr/>
          <p:nvPr>
            <p:custDataLst>
              <p:tags r:id="rId30"/>
            </p:custDataLst>
          </p:nvPr>
        </p:nvSpPr>
        <p:spPr>
          <a:xfrm>
            <a:off x="2999105" y="536130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0" name="任意多边形: 形状 149"/>
          <p:cNvSpPr/>
          <p:nvPr>
            <p:custDataLst>
              <p:tags r:id="rId31"/>
            </p:custDataLst>
          </p:nvPr>
        </p:nvSpPr>
        <p:spPr>
          <a:xfrm>
            <a:off x="3285490" y="326390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1" name="任意多边形: 形状 150"/>
          <p:cNvSpPr/>
          <p:nvPr>
            <p:custDataLst>
              <p:tags r:id="rId32"/>
            </p:custDataLst>
          </p:nvPr>
        </p:nvSpPr>
        <p:spPr>
          <a:xfrm>
            <a:off x="3421380" y="3208020"/>
            <a:ext cx="17145" cy="17145"/>
          </a:xfrm>
          <a:custGeom>
            <a:avLst/>
            <a:gdLst>
              <a:gd name="connsiteX0" fmla="*/ 891 w 17183"/>
              <a:gd name="connsiteY0" fmla="*/ 4547 h 17169"/>
              <a:gd name="connsiteX1" fmla="*/ 12637 w 17183"/>
              <a:gd name="connsiteY1" fmla="*/ 16293 h 17169"/>
              <a:gd name="connsiteX2" fmla="*/ 16307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7" y="16293"/>
                </a:cubicBezTo>
                <a:cubicBezTo>
                  <a:pt x="14288" y="15558"/>
                  <a:pt x="15572" y="14274"/>
                  <a:pt x="16307" y="12622"/>
                </a:cubicBezTo>
                <a:cubicBezTo>
                  <a:pt x="19794" y="4914"/>
                  <a:pt x="12269" y="-2610"/>
                  <a:pt x="4561" y="877"/>
                </a:cubicBezTo>
                <a:cubicBezTo>
                  <a:pt x="3093" y="1611"/>
                  <a:pt x="1626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2" name="任意多边形: 形状 151"/>
          <p:cNvSpPr/>
          <p:nvPr>
            <p:custDataLst>
              <p:tags r:id="rId33"/>
            </p:custDataLst>
          </p:nvPr>
        </p:nvSpPr>
        <p:spPr>
          <a:xfrm>
            <a:off x="3919855" y="3853180"/>
            <a:ext cx="17145" cy="17145"/>
          </a:xfrm>
          <a:custGeom>
            <a:avLst/>
            <a:gdLst>
              <a:gd name="connsiteX0" fmla="*/ 877 w 17183"/>
              <a:gd name="connsiteY0" fmla="*/ 4547 h 17169"/>
              <a:gd name="connsiteX1" fmla="*/ 12623 w 17183"/>
              <a:gd name="connsiteY1" fmla="*/ 16293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439" y="-2610"/>
                  <a:pt x="4547" y="877"/>
                </a:cubicBezTo>
                <a:cubicBezTo>
                  <a:pt x="3080" y="1611"/>
                  <a:pt x="1612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3" name="任意多边形: 形状 152"/>
          <p:cNvSpPr/>
          <p:nvPr>
            <p:custDataLst>
              <p:tags r:id="rId34"/>
            </p:custDataLst>
          </p:nvPr>
        </p:nvSpPr>
        <p:spPr>
          <a:xfrm>
            <a:off x="4704080" y="5767070"/>
            <a:ext cx="17145" cy="17145"/>
          </a:xfrm>
          <a:custGeom>
            <a:avLst/>
            <a:gdLst>
              <a:gd name="connsiteX0" fmla="*/ 891 w 17197"/>
              <a:gd name="connsiteY0" fmla="*/ 4547 h 17169"/>
              <a:gd name="connsiteX1" fmla="*/ 12637 w 17197"/>
              <a:gd name="connsiteY1" fmla="*/ 16292 h 17169"/>
              <a:gd name="connsiteX2" fmla="*/ 16307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7" y="16292"/>
                </a:cubicBezTo>
                <a:cubicBezTo>
                  <a:pt x="14288" y="15558"/>
                  <a:pt x="15572" y="14273"/>
                  <a:pt x="16307" y="12622"/>
                </a:cubicBezTo>
                <a:cubicBezTo>
                  <a:pt x="19794" y="4914"/>
                  <a:pt x="12453" y="-2610"/>
                  <a:pt x="4561" y="877"/>
                </a:cubicBezTo>
                <a:cubicBezTo>
                  <a:pt x="2910" y="1611"/>
                  <a:pt x="1626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4" name="任意多边形: 形状 153"/>
          <p:cNvSpPr/>
          <p:nvPr>
            <p:custDataLst>
              <p:tags r:id="rId35"/>
            </p:custDataLst>
          </p:nvPr>
        </p:nvSpPr>
        <p:spPr>
          <a:xfrm>
            <a:off x="1240155" y="549529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5" name="任意多边形: 形状 154"/>
          <p:cNvSpPr/>
          <p:nvPr>
            <p:custDataLst>
              <p:tags r:id="rId36"/>
            </p:custDataLst>
          </p:nvPr>
        </p:nvSpPr>
        <p:spPr>
          <a:xfrm>
            <a:off x="920115" y="601154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6" name="任意多边形: 形状 155"/>
          <p:cNvSpPr/>
          <p:nvPr>
            <p:custDataLst>
              <p:tags r:id="rId37"/>
            </p:custDataLst>
          </p:nvPr>
        </p:nvSpPr>
        <p:spPr>
          <a:xfrm>
            <a:off x="2705100" y="568388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3079" y="1611"/>
                  <a:pt x="1611" y="3080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7" name="任意多边形: 形状 156"/>
          <p:cNvSpPr/>
          <p:nvPr>
            <p:custDataLst>
              <p:tags r:id="rId38"/>
            </p:custDataLst>
          </p:nvPr>
        </p:nvSpPr>
        <p:spPr>
          <a:xfrm>
            <a:off x="3954780" y="553720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8" name="任意多边形: 形状 157"/>
          <p:cNvSpPr/>
          <p:nvPr>
            <p:custDataLst>
              <p:tags r:id="rId39"/>
            </p:custDataLst>
          </p:nvPr>
        </p:nvSpPr>
        <p:spPr>
          <a:xfrm>
            <a:off x="4785995" y="4177665"/>
            <a:ext cx="17145" cy="17145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10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9" name="任意多边形: 形状 158"/>
          <p:cNvSpPr/>
          <p:nvPr>
            <p:custDataLst>
              <p:tags r:id="rId40"/>
            </p:custDataLst>
          </p:nvPr>
        </p:nvSpPr>
        <p:spPr>
          <a:xfrm>
            <a:off x="4827905" y="497014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0" name="任意多边形: 形状 159"/>
          <p:cNvSpPr/>
          <p:nvPr>
            <p:custDataLst>
              <p:tags r:id="rId41"/>
            </p:custDataLst>
          </p:nvPr>
        </p:nvSpPr>
        <p:spPr>
          <a:xfrm>
            <a:off x="991235" y="495935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1" name="任意多边形: 形状 160"/>
          <p:cNvSpPr/>
          <p:nvPr>
            <p:custDataLst>
              <p:tags r:id="rId42"/>
            </p:custDataLst>
          </p:nvPr>
        </p:nvSpPr>
        <p:spPr>
          <a:xfrm>
            <a:off x="264795" y="435737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2" name="任意多边形: 形状 161"/>
          <p:cNvSpPr/>
          <p:nvPr>
            <p:custDataLst>
              <p:tags r:id="rId43"/>
            </p:custDataLst>
          </p:nvPr>
        </p:nvSpPr>
        <p:spPr>
          <a:xfrm>
            <a:off x="1003300" y="374015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3" name="任意多边形: 形状 162"/>
          <p:cNvSpPr/>
          <p:nvPr>
            <p:custDataLst>
              <p:tags r:id="rId44"/>
            </p:custDataLst>
          </p:nvPr>
        </p:nvSpPr>
        <p:spPr>
          <a:xfrm>
            <a:off x="31750" y="341757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5" name="任意多边形: 形状 164"/>
          <p:cNvSpPr/>
          <p:nvPr>
            <p:custDataLst>
              <p:tags r:id="rId45"/>
            </p:custDataLst>
          </p:nvPr>
        </p:nvSpPr>
        <p:spPr>
          <a:xfrm>
            <a:off x="2543810" y="461645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7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6" name="任意多边形: 形状 165"/>
          <p:cNvSpPr/>
          <p:nvPr>
            <p:custDataLst>
              <p:tags r:id="rId46"/>
            </p:custDataLst>
          </p:nvPr>
        </p:nvSpPr>
        <p:spPr>
          <a:xfrm>
            <a:off x="1072515" y="662876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3080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7" name="任意多边形: 形状 166"/>
          <p:cNvSpPr/>
          <p:nvPr>
            <p:custDataLst>
              <p:tags r:id="rId47"/>
            </p:custDataLst>
          </p:nvPr>
        </p:nvSpPr>
        <p:spPr>
          <a:xfrm>
            <a:off x="5234305" y="531622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2895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8" name="任意多边形: 形状 167"/>
          <p:cNvSpPr/>
          <p:nvPr>
            <p:custDataLst>
              <p:tags r:id="rId48"/>
            </p:custDataLst>
          </p:nvPr>
        </p:nvSpPr>
        <p:spPr>
          <a:xfrm>
            <a:off x="3171825" y="639064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3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0" name="任意多边形: 形状 169"/>
          <p:cNvSpPr/>
          <p:nvPr>
            <p:custDataLst>
              <p:tags r:id="rId49"/>
            </p:custDataLst>
          </p:nvPr>
        </p:nvSpPr>
        <p:spPr>
          <a:xfrm>
            <a:off x="1959610" y="407733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1" name="任意多边形: 形状 170"/>
          <p:cNvSpPr/>
          <p:nvPr>
            <p:custDataLst>
              <p:tags r:id="rId50"/>
            </p:custDataLst>
          </p:nvPr>
        </p:nvSpPr>
        <p:spPr>
          <a:xfrm>
            <a:off x="2096135" y="5642610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2" name="任意多边形: 形状 171"/>
          <p:cNvSpPr/>
          <p:nvPr>
            <p:custDataLst>
              <p:tags r:id="rId51"/>
            </p:custDataLst>
          </p:nvPr>
        </p:nvSpPr>
        <p:spPr>
          <a:xfrm>
            <a:off x="1207770" y="4645025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6" name="任意多边形: 形状 75"/>
          <p:cNvSpPr/>
          <p:nvPr>
            <p:custDataLst>
              <p:tags r:id="rId52"/>
            </p:custDataLst>
          </p:nvPr>
        </p:nvSpPr>
        <p:spPr>
          <a:xfrm>
            <a:off x="3094584" y="1390661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7" name="任意多边形: 形状 76"/>
          <p:cNvSpPr/>
          <p:nvPr>
            <p:custDataLst>
              <p:tags r:id="rId53"/>
            </p:custDataLst>
          </p:nvPr>
        </p:nvSpPr>
        <p:spPr>
          <a:xfrm>
            <a:off x="3543391" y="620649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8" name="任意多边形: 形状 77"/>
          <p:cNvSpPr/>
          <p:nvPr>
            <p:custDataLst>
              <p:tags r:id="rId54"/>
            </p:custDataLst>
          </p:nvPr>
        </p:nvSpPr>
        <p:spPr>
          <a:xfrm>
            <a:off x="3496202" y="308693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9" name="任意多边形: 形状 78"/>
          <p:cNvSpPr/>
          <p:nvPr>
            <p:custDataLst>
              <p:tags r:id="rId55"/>
            </p:custDataLst>
          </p:nvPr>
        </p:nvSpPr>
        <p:spPr>
          <a:xfrm>
            <a:off x="3156955" y="405987"/>
            <a:ext cx="16055" cy="16053"/>
          </a:xfrm>
          <a:custGeom>
            <a:avLst/>
            <a:gdLst>
              <a:gd name="connsiteX0" fmla="*/ 877 w 17170"/>
              <a:gd name="connsiteY0" fmla="*/ 4547 h 17169"/>
              <a:gd name="connsiteX1" fmla="*/ 12623 w 17170"/>
              <a:gd name="connsiteY1" fmla="*/ 16293 h 17169"/>
              <a:gd name="connsiteX2" fmla="*/ 16293 w 17170"/>
              <a:gd name="connsiteY2" fmla="*/ 12622 h 17169"/>
              <a:gd name="connsiteX3" fmla="*/ 4547 w 17170"/>
              <a:gd name="connsiteY3" fmla="*/ 877 h 17169"/>
              <a:gd name="connsiteX4" fmla="*/ 877 w 17170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0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255" y="-2610"/>
                  <a:pt x="4547" y="877"/>
                </a:cubicBezTo>
                <a:cubicBezTo>
                  <a:pt x="2896" y="1611"/>
                  <a:pt x="1612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0" name="任意多边形: 形状 79"/>
          <p:cNvSpPr/>
          <p:nvPr>
            <p:custDataLst>
              <p:tags r:id="rId56"/>
            </p:custDataLst>
          </p:nvPr>
        </p:nvSpPr>
        <p:spPr>
          <a:xfrm>
            <a:off x="369189" y="968639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1" name="任意多边形: 形状 80"/>
          <p:cNvSpPr/>
          <p:nvPr>
            <p:custDataLst>
              <p:tags r:id="rId57"/>
            </p:custDataLst>
          </p:nvPr>
        </p:nvSpPr>
        <p:spPr>
          <a:xfrm>
            <a:off x="1125073" y="992318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2" name="任意多边形: 形状 81"/>
          <p:cNvSpPr/>
          <p:nvPr>
            <p:custDataLst>
              <p:tags r:id="rId58"/>
            </p:custDataLst>
          </p:nvPr>
        </p:nvSpPr>
        <p:spPr>
          <a:xfrm>
            <a:off x="2334078" y="3156374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3" name="任意多边形: 形状 82"/>
          <p:cNvSpPr/>
          <p:nvPr>
            <p:custDataLst>
              <p:tags r:id="rId59"/>
            </p:custDataLst>
          </p:nvPr>
        </p:nvSpPr>
        <p:spPr>
          <a:xfrm>
            <a:off x="1463978" y="776284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4" name="任意多边形: 形状 83"/>
          <p:cNvSpPr/>
          <p:nvPr>
            <p:custDataLst>
              <p:tags r:id="rId60"/>
            </p:custDataLst>
          </p:nvPr>
        </p:nvSpPr>
        <p:spPr>
          <a:xfrm>
            <a:off x="1813838" y="1757035"/>
            <a:ext cx="16067" cy="16053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3093" y="1611"/>
                  <a:pt x="1808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5" name="任意多边形: 形状 84"/>
          <p:cNvSpPr/>
          <p:nvPr>
            <p:custDataLst>
              <p:tags r:id="rId61"/>
            </p:custDataLst>
          </p:nvPr>
        </p:nvSpPr>
        <p:spPr>
          <a:xfrm>
            <a:off x="927724" y="1431596"/>
            <a:ext cx="16081" cy="16053"/>
          </a:xfrm>
          <a:custGeom>
            <a:avLst/>
            <a:gdLst>
              <a:gd name="connsiteX0" fmla="*/ 891 w 17197"/>
              <a:gd name="connsiteY0" fmla="*/ 4547 h 17169"/>
              <a:gd name="connsiteX1" fmla="*/ 12636 w 17197"/>
              <a:gd name="connsiteY1" fmla="*/ 16293 h 17169"/>
              <a:gd name="connsiteX2" fmla="*/ 16306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452" y="-2610"/>
                  <a:pt x="4561" y="877"/>
                </a:cubicBezTo>
                <a:cubicBezTo>
                  <a:pt x="3093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6" name="任意多边形: 形状 85"/>
          <p:cNvSpPr/>
          <p:nvPr>
            <p:custDataLst>
              <p:tags r:id="rId62"/>
            </p:custDataLst>
          </p:nvPr>
        </p:nvSpPr>
        <p:spPr>
          <a:xfrm>
            <a:off x="618690" y="1710262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7" name="任意多边形: 形状 86"/>
          <p:cNvSpPr/>
          <p:nvPr>
            <p:custDataLst>
              <p:tags r:id="rId63"/>
            </p:custDataLst>
          </p:nvPr>
        </p:nvSpPr>
        <p:spPr>
          <a:xfrm>
            <a:off x="552968" y="618762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8" name="任意多边形: 形状 87"/>
          <p:cNvSpPr/>
          <p:nvPr>
            <p:custDataLst>
              <p:tags r:id="rId64"/>
            </p:custDataLst>
          </p:nvPr>
        </p:nvSpPr>
        <p:spPr>
          <a:xfrm>
            <a:off x="133930" y="1644714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9" name="任意多边形: 形状 88"/>
          <p:cNvSpPr/>
          <p:nvPr>
            <p:custDataLst>
              <p:tags r:id="rId65"/>
            </p:custDataLst>
          </p:nvPr>
        </p:nvSpPr>
        <p:spPr>
          <a:xfrm>
            <a:off x="2360230" y="517349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0" name="任意多边形: 形状 89"/>
          <p:cNvSpPr/>
          <p:nvPr>
            <p:custDataLst>
              <p:tags r:id="rId66"/>
            </p:custDataLst>
          </p:nvPr>
        </p:nvSpPr>
        <p:spPr>
          <a:xfrm>
            <a:off x="3154897" y="936208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1" name="任意多边形: 形状 90"/>
          <p:cNvSpPr/>
          <p:nvPr>
            <p:custDataLst>
              <p:tags r:id="rId67"/>
            </p:custDataLst>
          </p:nvPr>
        </p:nvSpPr>
        <p:spPr>
          <a:xfrm>
            <a:off x="3988172" y="329799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3079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2" name="任意多边形: 形状 91"/>
          <p:cNvSpPr/>
          <p:nvPr>
            <p:custDataLst>
              <p:tags r:id="rId68"/>
            </p:custDataLst>
          </p:nvPr>
        </p:nvSpPr>
        <p:spPr>
          <a:xfrm>
            <a:off x="2661713" y="642269"/>
            <a:ext cx="16067" cy="16053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2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4" y="19779"/>
                  <a:pt x="12636" y="16292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2" y="877"/>
                </a:cubicBezTo>
                <a:cubicBezTo>
                  <a:pt x="3093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3" name="任意多边形: 形状 92"/>
          <p:cNvSpPr/>
          <p:nvPr>
            <p:custDataLst>
              <p:tags r:id="rId69"/>
            </p:custDataLst>
          </p:nvPr>
        </p:nvSpPr>
        <p:spPr>
          <a:xfrm>
            <a:off x="2773264" y="775598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4" name="任意多边形: 形状 93"/>
          <p:cNvSpPr/>
          <p:nvPr>
            <p:custDataLst>
              <p:tags r:id="rId70"/>
            </p:custDataLst>
          </p:nvPr>
        </p:nvSpPr>
        <p:spPr>
          <a:xfrm>
            <a:off x="4076201" y="501907"/>
            <a:ext cx="16066" cy="16053"/>
          </a:xfrm>
          <a:custGeom>
            <a:avLst/>
            <a:gdLst>
              <a:gd name="connsiteX0" fmla="*/ 877 w 17182"/>
              <a:gd name="connsiteY0" fmla="*/ 4547 h 17169"/>
              <a:gd name="connsiteX1" fmla="*/ 12622 w 17182"/>
              <a:gd name="connsiteY1" fmla="*/ 16293 h 17169"/>
              <a:gd name="connsiteX2" fmla="*/ 16292 w 17182"/>
              <a:gd name="connsiteY2" fmla="*/ 12622 h 17169"/>
              <a:gd name="connsiteX3" fmla="*/ 4547 w 17182"/>
              <a:gd name="connsiteY3" fmla="*/ 877 h 17169"/>
              <a:gd name="connsiteX4" fmla="*/ 877 w 17182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2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438" y="-2610"/>
                  <a:pt x="4547" y="877"/>
                </a:cubicBezTo>
                <a:cubicBezTo>
                  <a:pt x="3080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5" name="任意多边形: 形状 94"/>
          <p:cNvSpPr/>
          <p:nvPr>
            <p:custDataLst>
              <p:tags r:id="rId71"/>
            </p:custDataLst>
          </p:nvPr>
        </p:nvSpPr>
        <p:spPr>
          <a:xfrm>
            <a:off x="4584471" y="1664104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6" name="任意多边形: 形状 95"/>
          <p:cNvSpPr/>
          <p:nvPr>
            <p:custDataLst>
              <p:tags r:id="rId72"/>
            </p:custDataLst>
          </p:nvPr>
        </p:nvSpPr>
        <p:spPr>
          <a:xfrm>
            <a:off x="424773" y="3027407"/>
            <a:ext cx="16067" cy="16053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09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7" name="任意多边形: 形状 96"/>
          <p:cNvSpPr/>
          <p:nvPr>
            <p:custDataLst>
              <p:tags r:id="rId73"/>
            </p:custDataLst>
          </p:nvPr>
        </p:nvSpPr>
        <p:spPr>
          <a:xfrm>
            <a:off x="844170" y="3028609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8" name="任意多边形: 形状 97"/>
          <p:cNvSpPr/>
          <p:nvPr>
            <p:custDataLst>
              <p:tags r:id="rId74"/>
            </p:custDataLst>
          </p:nvPr>
        </p:nvSpPr>
        <p:spPr>
          <a:xfrm>
            <a:off x="490163" y="2153658"/>
            <a:ext cx="16067" cy="16053"/>
          </a:xfrm>
          <a:custGeom>
            <a:avLst/>
            <a:gdLst>
              <a:gd name="connsiteX0" fmla="*/ 877 w 17183"/>
              <a:gd name="connsiteY0" fmla="*/ 4547 h 17169"/>
              <a:gd name="connsiteX1" fmla="*/ 12622 w 17183"/>
              <a:gd name="connsiteY1" fmla="*/ 16292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439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9" name="任意多边形: 形状 98"/>
          <p:cNvSpPr/>
          <p:nvPr>
            <p:custDataLst>
              <p:tags r:id="rId75"/>
            </p:custDataLst>
          </p:nvPr>
        </p:nvSpPr>
        <p:spPr>
          <a:xfrm>
            <a:off x="2786899" y="2306376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0" name="任意多边形: 形状 99"/>
          <p:cNvSpPr/>
          <p:nvPr>
            <p:custDataLst>
              <p:tags r:id="rId76"/>
            </p:custDataLst>
          </p:nvPr>
        </p:nvSpPr>
        <p:spPr>
          <a:xfrm>
            <a:off x="4954079" y="835483"/>
            <a:ext cx="16066" cy="16053"/>
          </a:xfrm>
          <a:custGeom>
            <a:avLst/>
            <a:gdLst>
              <a:gd name="connsiteX0" fmla="*/ 891 w 17182"/>
              <a:gd name="connsiteY0" fmla="*/ 4547 h 17169"/>
              <a:gd name="connsiteX1" fmla="*/ 12636 w 17182"/>
              <a:gd name="connsiteY1" fmla="*/ 16292 h 17169"/>
              <a:gd name="connsiteX2" fmla="*/ 16306 w 17182"/>
              <a:gd name="connsiteY2" fmla="*/ 12622 h 17169"/>
              <a:gd name="connsiteX3" fmla="*/ 4561 w 17182"/>
              <a:gd name="connsiteY3" fmla="*/ 877 h 17169"/>
              <a:gd name="connsiteX4" fmla="*/ 891 w 17182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2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8" y="-2610"/>
                  <a:pt x="4561" y="877"/>
                </a:cubicBezTo>
                <a:cubicBezTo>
                  <a:pt x="3092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1" name="任意多边形: 形状 100"/>
          <p:cNvSpPr/>
          <p:nvPr>
            <p:custDataLst>
              <p:tags r:id="rId77"/>
            </p:custDataLst>
          </p:nvPr>
        </p:nvSpPr>
        <p:spPr>
          <a:xfrm>
            <a:off x="3054683" y="344899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2" name="任意多边形: 形状 101"/>
          <p:cNvSpPr/>
          <p:nvPr>
            <p:custDataLst>
              <p:tags r:id="rId78"/>
            </p:custDataLst>
          </p:nvPr>
        </p:nvSpPr>
        <p:spPr>
          <a:xfrm>
            <a:off x="3181823" y="292735"/>
            <a:ext cx="16067" cy="16053"/>
          </a:xfrm>
          <a:custGeom>
            <a:avLst/>
            <a:gdLst>
              <a:gd name="connsiteX0" fmla="*/ 891 w 17183"/>
              <a:gd name="connsiteY0" fmla="*/ 4547 h 17169"/>
              <a:gd name="connsiteX1" fmla="*/ 12637 w 17183"/>
              <a:gd name="connsiteY1" fmla="*/ 16293 h 17169"/>
              <a:gd name="connsiteX2" fmla="*/ 16307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7" y="16293"/>
                </a:cubicBezTo>
                <a:cubicBezTo>
                  <a:pt x="14288" y="15558"/>
                  <a:pt x="15572" y="14274"/>
                  <a:pt x="16307" y="12622"/>
                </a:cubicBezTo>
                <a:cubicBezTo>
                  <a:pt x="19794" y="4914"/>
                  <a:pt x="12269" y="-2610"/>
                  <a:pt x="4561" y="877"/>
                </a:cubicBezTo>
                <a:cubicBezTo>
                  <a:pt x="3093" y="1611"/>
                  <a:pt x="1626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3" name="任意多边形: 形状 102"/>
          <p:cNvSpPr/>
          <p:nvPr>
            <p:custDataLst>
              <p:tags r:id="rId79"/>
            </p:custDataLst>
          </p:nvPr>
        </p:nvSpPr>
        <p:spPr>
          <a:xfrm>
            <a:off x="3647722" y="896226"/>
            <a:ext cx="16067" cy="16053"/>
          </a:xfrm>
          <a:custGeom>
            <a:avLst/>
            <a:gdLst>
              <a:gd name="connsiteX0" fmla="*/ 877 w 17183"/>
              <a:gd name="connsiteY0" fmla="*/ 4547 h 17169"/>
              <a:gd name="connsiteX1" fmla="*/ 12623 w 17183"/>
              <a:gd name="connsiteY1" fmla="*/ 16293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439" y="-2610"/>
                  <a:pt x="4547" y="877"/>
                </a:cubicBezTo>
                <a:cubicBezTo>
                  <a:pt x="3080" y="1611"/>
                  <a:pt x="1612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4" name="任意多边形: 形状 103"/>
          <p:cNvSpPr/>
          <p:nvPr>
            <p:custDataLst>
              <p:tags r:id="rId80"/>
            </p:custDataLst>
          </p:nvPr>
        </p:nvSpPr>
        <p:spPr>
          <a:xfrm>
            <a:off x="4381286" y="2685767"/>
            <a:ext cx="16081" cy="16053"/>
          </a:xfrm>
          <a:custGeom>
            <a:avLst/>
            <a:gdLst>
              <a:gd name="connsiteX0" fmla="*/ 891 w 17197"/>
              <a:gd name="connsiteY0" fmla="*/ 4547 h 17169"/>
              <a:gd name="connsiteX1" fmla="*/ 12637 w 17197"/>
              <a:gd name="connsiteY1" fmla="*/ 16292 h 17169"/>
              <a:gd name="connsiteX2" fmla="*/ 16307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7" y="16292"/>
                </a:cubicBezTo>
                <a:cubicBezTo>
                  <a:pt x="14288" y="15558"/>
                  <a:pt x="15572" y="14273"/>
                  <a:pt x="16307" y="12622"/>
                </a:cubicBezTo>
                <a:cubicBezTo>
                  <a:pt x="19794" y="4914"/>
                  <a:pt x="12453" y="-2610"/>
                  <a:pt x="4561" y="877"/>
                </a:cubicBezTo>
                <a:cubicBezTo>
                  <a:pt x="2910" y="1611"/>
                  <a:pt x="1626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81"/>
            </p:custDataLst>
          </p:nvPr>
        </p:nvSpPr>
        <p:spPr>
          <a:xfrm>
            <a:off x="1355872" y="2431467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6" name="任意多边形: 形状 105"/>
          <p:cNvSpPr/>
          <p:nvPr>
            <p:custDataLst>
              <p:tags r:id="rId82"/>
            </p:custDataLst>
          </p:nvPr>
        </p:nvSpPr>
        <p:spPr>
          <a:xfrm>
            <a:off x="1056435" y="2914500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83"/>
            </p:custDataLst>
          </p:nvPr>
        </p:nvSpPr>
        <p:spPr>
          <a:xfrm>
            <a:off x="2511981" y="2607854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3079" y="1611"/>
                  <a:pt x="1611" y="3080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8" name="任意多边形: 形状 107"/>
          <p:cNvSpPr/>
          <p:nvPr>
            <p:custDataLst>
              <p:tags r:id="rId84"/>
            </p:custDataLst>
          </p:nvPr>
        </p:nvSpPr>
        <p:spPr>
          <a:xfrm>
            <a:off x="4206443" y="904292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80" y="4915"/>
                  <a:pt x="12255" y="-2610"/>
                  <a:pt x="4547" y="877"/>
                </a:cubicBezTo>
                <a:cubicBezTo>
                  <a:pt x="3080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85"/>
            </p:custDataLst>
          </p:nvPr>
        </p:nvSpPr>
        <p:spPr>
          <a:xfrm>
            <a:off x="4250716" y="838915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0" name="任意多边形: 形状 109"/>
          <p:cNvSpPr/>
          <p:nvPr>
            <p:custDataLst>
              <p:tags r:id="rId86"/>
            </p:custDataLst>
          </p:nvPr>
        </p:nvSpPr>
        <p:spPr>
          <a:xfrm>
            <a:off x="4457991" y="1199603"/>
            <a:ext cx="16067" cy="16053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10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1" name="任意多边形: 形状 110"/>
          <p:cNvSpPr/>
          <p:nvPr>
            <p:custDataLst>
              <p:tags r:id="rId87"/>
            </p:custDataLst>
          </p:nvPr>
        </p:nvSpPr>
        <p:spPr>
          <a:xfrm>
            <a:off x="4393483" y="1661359"/>
            <a:ext cx="16067" cy="16053"/>
          </a:xfrm>
          <a:custGeom>
            <a:avLst/>
            <a:gdLst>
              <a:gd name="connsiteX0" fmla="*/ 877 w 17183"/>
              <a:gd name="connsiteY0" fmla="*/ 4547 h 17169"/>
              <a:gd name="connsiteX1" fmla="*/ 12622 w 17183"/>
              <a:gd name="connsiteY1" fmla="*/ 16292 h 17169"/>
              <a:gd name="connsiteX2" fmla="*/ 16292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80" y="4914"/>
                  <a:pt x="12439" y="-2610"/>
                  <a:pt x="4547" y="877"/>
                </a:cubicBezTo>
                <a:cubicBezTo>
                  <a:pt x="3080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2" name="任意多边形: 形状 111"/>
          <p:cNvSpPr/>
          <p:nvPr>
            <p:custDataLst>
              <p:tags r:id="rId88"/>
            </p:custDataLst>
          </p:nvPr>
        </p:nvSpPr>
        <p:spPr>
          <a:xfrm>
            <a:off x="4496786" y="1940197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3" name="任意多边形: 形状 112"/>
          <p:cNvSpPr/>
          <p:nvPr>
            <p:custDataLst>
              <p:tags r:id="rId89"/>
            </p:custDataLst>
          </p:nvPr>
        </p:nvSpPr>
        <p:spPr>
          <a:xfrm>
            <a:off x="1123186" y="1930245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4" name="任意多边形: 形状 113"/>
          <p:cNvSpPr/>
          <p:nvPr>
            <p:custDataLst>
              <p:tags r:id="rId90"/>
            </p:custDataLst>
          </p:nvPr>
        </p:nvSpPr>
        <p:spPr>
          <a:xfrm>
            <a:off x="443832" y="1367248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23" name="任意多边形: 形状 222"/>
          <p:cNvSpPr/>
          <p:nvPr>
            <p:custDataLst>
              <p:tags r:id="rId91"/>
            </p:custDataLst>
          </p:nvPr>
        </p:nvSpPr>
        <p:spPr>
          <a:xfrm>
            <a:off x="1134339" y="790524"/>
            <a:ext cx="16054" cy="16052"/>
          </a:xfrm>
          <a:custGeom>
            <a:avLst/>
            <a:gdLst>
              <a:gd name="connsiteX0" fmla="*/ 4252 w 16054"/>
              <a:gd name="connsiteY0" fmla="*/ 820 h 16052"/>
              <a:gd name="connsiteX1" fmla="*/ 15234 w 16054"/>
              <a:gd name="connsiteY1" fmla="*/ 11802 h 16052"/>
              <a:gd name="connsiteX2" fmla="*/ 11803 w 16054"/>
              <a:gd name="connsiteY2" fmla="*/ 15233 h 16052"/>
              <a:gd name="connsiteX3" fmla="*/ 820 w 16054"/>
              <a:gd name="connsiteY3" fmla="*/ 4251 h 16052"/>
              <a:gd name="connsiteX4" fmla="*/ 4252 w 16054"/>
              <a:gd name="connsiteY4" fmla="*/ 820 h 1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4" h="16052">
                <a:moveTo>
                  <a:pt x="4252" y="820"/>
                </a:moveTo>
                <a:cubicBezTo>
                  <a:pt x="11459" y="-2440"/>
                  <a:pt x="18495" y="4596"/>
                  <a:pt x="15234" y="11802"/>
                </a:cubicBezTo>
                <a:cubicBezTo>
                  <a:pt x="14548" y="13346"/>
                  <a:pt x="13346" y="14547"/>
                  <a:pt x="11803" y="15233"/>
                </a:cubicBezTo>
                <a:cubicBezTo>
                  <a:pt x="4595" y="18493"/>
                  <a:pt x="-2440" y="11458"/>
                  <a:pt x="820" y="4251"/>
                </a:cubicBezTo>
                <a:cubicBezTo>
                  <a:pt x="1507" y="2879"/>
                  <a:pt x="2708" y="1506"/>
                  <a:pt x="4252" y="82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6" name="任意多边形: 形状 115"/>
          <p:cNvSpPr/>
          <p:nvPr>
            <p:custDataLst>
              <p:tags r:id="rId92"/>
            </p:custDataLst>
          </p:nvPr>
        </p:nvSpPr>
        <p:spPr>
          <a:xfrm>
            <a:off x="226249" y="488866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7" name="任意多边形: 形状 116"/>
          <p:cNvSpPr/>
          <p:nvPr>
            <p:custDataLst>
              <p:tags r:id="rId93"/>
            </p:custDataLst>
          </p:nvPr>
        </p:nvSpPr>
        <p:spPr>
          <a:xfrm>
            <a:off x="169108" y="3403540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3079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8" name="任意多边形: 形状 117"/>
          <p:cNvSpPr/>
          <p:nvPr>
            <p:custDataLst>
              <p:tags r:id="rId94"/>
            </p:custDataLst>
          </p:nvPr>
        </p:nvSpPr>
        <p:spPr>
          <a:xfrm>
            <a:off x="2361387" y="1609747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7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9" name="任意多边形: 形状 118"/>
          <p:cNvSpPr/>
          <p:nvPr>
            <p:custDataLst>
              <p:tags r:id="rId95"/>
            </p:custDataLst>
          </p:nvPr>
        </p:nvSpPr>
        <p:spPr>
          <a:xfrm>
            <a:off x="1199376" y="3491052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3080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0" name="任意多边形: 形状 119"/>
          <p:cNvSpPr/>
          <p:nvPr>
            <p:custDataLst>
              <p:tags r:id="rId96"/>
            </p:custDataLst>
          </p:nvPr>
        </p:nvSpPr>
        <p:spPr>
          <a:xfrm>
            <a:off x="4872584" y="2558273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1" name="任意多边形: 形状 120"/>
          <p:cNvSpPr/>
          <p:nvPr>
            <p:custDataLst>
              <p:tags r:id="rId97"/>
            </p:custDataLst>
          </p:nvPr>
        </p:nvSpPr>
        <p:spPr>
          <a:xfrm>
            <a:off x="4877044" y="2264163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2895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2" name="任意多边形: 形状 121"/>
          <p:cNvSpPr/>
          <p:nvPr>
            <p:custDataLst>
              <p:tags r:id="rId98"/>
            </p:custDataLst>
          </p:nvPr>
        </p:nvSpPr>
        <p:spPr>
          <a:xfrm>
            <a:off x="2948252" y="3268470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3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4" name="任意多边形: 形状 123"/>
          <p:cNvSpPr/>
          <p:nvPr>
            <p:custDataLst>
              <p:tags r:id="rId99"/>
            </p:custDataLst>
          </p:nvPr>
        </p:nvSpPr>
        <p:spPr>
          <a:xfrm>
            <a:off x="2028748" y="1105490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5" name="任意多边形: 形状 124"/>
          <p:cNvSpPr/>
          <p:nvPr>
            <p:custDataLst>
              <p:tags r:id="rId100"/>
            </p:custDataLst>
          </p:nvPr>
        </p:nvSpPr>
        <p:spPr>
          <a:xfrm>
            <a:off x="2156048" y="2568982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6" name="任意多边形: 形状 125"/>
          <p:cNvSpPr/>
          <p:nvPr>
            <p:custDataLst>
              <p:tags r:id="rId101"/>
            </p:custDataLst>
          </p:nvPr>
        </p:nvSpPr>
        <p:spPr>
          <a:xfrm>
            <a:off x="1325499" y="1636306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3" name="任意多边形: 形状 32"/>
          <p:cNvSpPr/>
          <p:nvPr>
            <p:custDataLst>
              <p:tags r:id="rId102"/>
            </p:custDataLst>
          </p:nvPr>
        </p:nvSpPr>
        <p:spPr>
          <a:xfrm rot="20940692">
            <a:off x="9150350" y="263906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4" name="任意多边形: 形状 33"/>
          <p:cNvSpPr/>
          <p:nvPr>
            <p:custDataLst>
              <p:tags r:id="rId103"/>
            </p:custDataLst>
          </p:nvPr>
        </p:nvSpPr>
        <p:spPr>
          <a:xfrm rot="20940692">
            <a:off x="9879965" y="231140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5" name="任意多边形: 形状 34"/>
          <p:cNvSpPr/>
          <p:nvPr>
            <p:custDataLst>
              <p:tags r:id="rId104"/>
            </p:custDataLst>
          </p:nvPr>
        </p:nvSpPr>
        <p:spPr>
          <a:xfrm rot="20940692">
            <a:off x="7746365" y="234124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6" name="任意多边形: 形状 35"/>
          <p:cNvSpPr/>
          <p:nvPr>
            <p:custDataLst>
              <p:tags r:id="rId105"/>
            </p:custDataLst>
          </p:nvPr>
        </p:nvSpPr>
        <p:spPr>
          <a:xfrm rot="20940692">
            <a:off x="7724775" y="1765300"/>
            <a:ext cx="21590" cy="21590"/>
          </a:xfrm>
          <a:custGeom>
            <a:avLst/>
            <a:gdLst>
              <a:gd name="connsiteX0" fmla="*/ 877 w 17170"/>
              <a:gd name="connsiteY0" fmla="*/ 4547 h 17169"/>
              <a:gd name="connsiteX1" fmla="*/ 12623 w 17170"/>
              <a:gd name="connsiteY1" fmla="*/ 16293 h 17169"/>
              <a:gd name="connsiteX2" fmla="*/ 16293 w 17170"/>
              <a:gd name="connsiteY2" fmla="*/ 12622 h 17169"/>
              <a:gd name="connsiteX3" fmla="*/ 4547 w 17170"/>
              <a:gd name="connsiteY3" fmla="*/ 877 h 17169"/>
              <a:gd name="connsiteX4" fmla="*/ 877 w 17170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0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255" y="-2610"/>
                  <a:pt x="4547" y="877"/>
                </a:cubicBezTo>
                <a:cubicBezTo>
                  <a:pt x="2896" y="1611"/>
                  <a:pt x="1612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7" name="任意多边形: 形状 36"/>
          <p:cNvSpPr/>
          <p:nvPr>
            <p:custDataLst>
              <p:tags r:id="rId106"/>
            </p:custDataLst>
          </p:nvPr>
        </p:nvSpPr>
        <p:spPr>
          <a:xfrm rot="20940692">
            <a:off x="6340475" y="260477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8" name="任意多边形: 形状 37"/>
          <p:cNvSpPr/>
          <p:nvPr>
            <p:custDataLst>
              <p:tags r:id="rId107"/>
            </p:custDataLst>
          </p:nvPr>
        </p:nvSpPr>
        <p:spPr>
          <a:xfrm rot="20940692">
            <a:off x="7096125" y="249110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08"/>
            </p:custDataLst>
          </p:nvPr>
        </p:nvSpPr>
        <p:spPr>
          <a:xfrm rot="20940692">
            <a:off x="8771255" y="462724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0" name="任意多边形: 形状 39"/>
          <p:cNvSpPr/>
          <p:nvPr>
            <p:custDataLst>
              <p:tags r:id="rId109"/>
            </p:custDataLst>
          </p:nvPr>
        </p:nvSpPr>
        <p:spPr>
          <a:xfrm rot="20940692">
            <a:off x="7376160" y="213995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1" name="任意多边形: 形状 40"/>
          <p:cNvSpPr/>
          <p:nvPr>
            <p:custDataLst>
              <p:tags r:id="rId110"/>
            </p:custDataLst>
          </p:nvPr>
        </p:nvSpPr>
        <p:spPr>
          <a:xfrm rot="20940692">
            <a:off x="7975600" y="3370580"/>
            <a:ext cx="21590" cy="21590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3093" y="1611"/>
                  <a:pt x="1808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2" name="任意多边形: 形状 41"/>
          <p:cNvSpPr/>
          <p:nvPr>
            <p:custDataLst>
              <p:tags r:id="rId111"/>
            </p:custDataLst>
          </p:nvPr>
        </p:nvSpPr>
        <p:spPr>
          <a:xfrm rot="20940692">
            <a:off x="7333615" y="3559810"/>
            <a:ext cx="21590" cy="21590"/>
          </a:xfrm>
          <a:custGeom>
            <a:avLst/>
            <a:gdLst>
              <a:gd name="connsiteX0" fmla="*/ 891 w 17197"/>
              <a:gd name="connsiteY0" fmla="*/ 4547 h 17169"/>
              <a:gd name="connsiteX1" fmla="*/ 12636 w 17197"/>
              <a:gd name="connsiteY1" fmla="*/ 16293 h 17169"/>
              <a:gd name="connsiteX2" fmla="*/ 16306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452" y="-2610"/>
                  <a:pt x="4561" y="877"/>
                </a:cubicBezTo>
                <a:cubicBezTo>
                  <a:pt x="3093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12"/>
            </p:custDataLst>
          </p:nvPr>
        </p:nvSpPr>
        <p:spPr>
          <a:xfrm rot="20940692">
            <a:off x="7098665" y="398843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4" name="任意多边形: 形状 43"/>
          <p:cNvSpPr/>
          <p:nvPr>
            <p:custDataLst>
              <p:tags r:id="rId113"/>
            </p:custDataLst>
          </p:nvPr>
        </p:nvSpPr>
        <p:spPr>
          <a:xfrm rot="20940692">
            <a:off x="6601460" y="399478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5" name="任意多边形: 形状 44"/>
          <p:cNvSpPr/>
          <p:nvPr>
            <p:custDataLst>
              <p:tags r:id="rId114"/>
            </p:custDataLst>
          </p:nvPr>
        </p:nvSpPr>
        <p:spPr>
          <a:xfrm rot="20940692">
            <a:off x="8198485" y="162433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6" name="任意多边形: 形状 45"/>
          <p:cNvSpPr/>
          <p:nvPr>
            <p:custDataLst>
              <p:tags r:id="rId115"/>
            </p:custDataLst>
          </p:nvPr>
        </p:nvSpPr>
        <p:spPr>
          <a:xfrm rot="20940692">
            <a:off x="8888095" y="225425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7" name="任意多边形: 形状 46"/>
          <p:cNvSpPr/>
          <p:nvPr>
            <p:custDataLst>
              <p:tags r:id="rId116"/>
            </p:custDataLst>
          </p:nvPr>
        </p:nvSpPr>
        <p:spPr>
          <a:xfrm rot="20940692">
            <a:off x="8323580" y="1960245"/>
            <a:ext cx="21590" cy="21590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2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4" y="19779"/>
                  <a:pt x="12636" y="16292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2" y="877"/>
                </a:cubicBezTo>
                <a:cubicBezTo>
                  <a:pt x="3093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8" name="任意多边形: 形状 47"/>
          <p:cNvSpPr/>
          <p:nvPr>
            <p:custDataLst>
              <p:tags r:id="rId117"/>
            </p:custDataLst>
          </p:nvPr>
        </p:nvSpPr>
        <p:spPr>
          <a:xfrm rot="20940692">
            <a:off x="8468360" y="211518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9" name="任意多边形: 形状 48"/>
          <p:cNvSpPr/>
          <p:nvPr>
            <p:custDataLst>
              <p:tags r:id="rId118"/>
            </p:custDataLst>
          </p:nvPr>
        </p:nvSpPr>
        <p:spPr>
          <a:xfrm rot="20940692">
            <a:off x="9895205" y="2805430"/>
            <a:ext cx="21590" cy="21590"/>
          </a:xfrm>
          <a:custGeom>
            <a:avLst/>
            <a:gdLst>
              <a:gd name="connsiteX0" fmla="*/ 877 w 17182"/>
              <a:gd name="connsiteY0" fmla="*/ 4547 h 17169"/>
              <a:gd name="connsiteX1" fmla="*/ 12622 w 17182"/>
              <a:gd name="connsiteY1" fmla="*/ 16293 h 17169"/>
              <a:gd name="connsiteX2" fmla="*/ 16292 w 17182"/>
              <a:gd name="connsiteY2" fmla="*/ 12622 h 17169"/>
              <a:gd name="connsiteX3" fmla="*/ 4547 w 17182"/>
              <a:gd name="connsiteY3" fmla="*/ 877 h 17169"/>
              <a:gd name="connsiteX4" fmla="*/ 877 w 17182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2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438" y="-2610"/>
                  <a:pt x="4547" y="877"/>
                </a:cubicBezTo>
                <a:cubicBezTo>
                  <a:pt x="3080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0" name="任意多边形: 形状 49"/>
          <p:cNvSpPr/>
          <p:nvPr>
            <p:custDataLst>
              <p:tags r:id="rId119"/>
            </p:custDataLst>
          </p:nvPr>
        </p:nvSpPr>
        <p:spPr>
          <a:xfrm rot="20940692">
            <a:off x="10431145" y="294259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1" name="任意多边形: 形状 50"/>
          <p:cNvSpPr/>
          <p:nvPr>
            <p:custDataLst>
              <p:tags r:id="rId120"/>
            </p:custDataLst>
          </p:nvPr>
        </p:nvSpPr>
        <p:spPr>
          <a:xfrm rot="20940692">
            <a:off x="6924675" y="5319395"/>
            <a:ext cx="21590" cy="21590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09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2" name="任意多边形: 形状 51"/>
          <p:cNvSpPr/>
          <p:nvPr>
            <p:custDataLst>
              <p:tags r:id="rId121"/>
            </p:custDataLst>
          </p:nvPr>
        </p:nvSpPr>
        <p:spPr>
          <a:xfrm rot="20940692">
            <a:off x="7341235" y="524002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3" name="任意多边形: 形状 52"/>
          <p:cNvSpPr/>
          <p:nvPr>
            <p:custDataLst>
              <p:tags r:id="rId122"/>
            </p:custDataLst>
          </p:nvPr>
        </p:nvSpPr>
        <p:spPr>
          <a:xfrm rot="20940692">
            <a:off x="7085330" y="4599940"/>
            <a:ext cx="21590" cy="21590"/>
          </a:xfrm>
          <a:custGeom>
            <a:avLst/>
            <a:gdLst>
              <a:gd name="connsiteX0" fmla="*/ 877 w 17183"/>
              <a:gd name="connsiteY0" fmla="*/ 4547 h 17169"/>
              <a:gd name="connsiteX1" fmla="*/ 12622 w 17183"/>
              <a:gd name="connsiteY1" fmla="*/ 16292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439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>
            <p:custDataLst>
              <p:tags r:id="rId123"/>
            </p:custDataLst>
          </p:nvPr>
        </p:nvSpPr>
        <p:spPr>
          <a:xfrm rot="20940692">
            <a:off x="9081135" y="391033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124"/>
            </p:custDataLst>
          </p:nvPr>
        </p:nvSpPr>
        <p:spPr>
          <a:xfrm rot="20940692">
            <a:off x="8636635" y="149098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25"/>
            </p:custDataLst>
          </p:nvPr>
        </p:nvSpPr>
        <p:spPr>
          <a:xfrm rot="20940692">
            <a:off x="9366250" y="2106930"/>
            <a:ext cx="21590" cy="21590"/>
          </a:xfrm>
          <a:custGeom>
            <a:avLst/>
            <a:gdLst>
              <a:gd name="connsiteX0" fmla="*/ 877 w 17183"/>
              <a:gd name="connsiteY0" fmla="*/ 4547 h 17169"/>
              <a:gd name="connsiteX1" fmla="*/ 12623 w 17183"/>
              <a:gd name="connsiteY1" fmla="*/ 16293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439" y="-2610"/>
                  <a:pt x="4547" y="877"/>
                </a:cubicBezTo>
                <a:cubicBezTo>
                  <a:pt x="3080" y="1611"/>
                  <a:pt x="1612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7" name="任意多边形: 形状 56"/>
          <p:cNvSpPr/>
          <p:nvPr>
            <p:custDataLst>
              <p:tags r:id="rId126"/>
            </p:custDataLst>
          </p:nvPr>
        </p:nvSpPr>
        <p:spPr>
          <a:xfrm rot="20940692">
            <a:off x="10485755" y="3956685"/>
            <a:ext cx="21590" cy="21590"/>
          </a:xfrm>
          <a:custGeom>
            <a:avLst/>
            <a:gdLst>
              <a:gd name="connsiteX0" fmla="*/ 891 w 17197"/>
              <a:gd name="connsiteY0" fmla="*/ 4547 h 17169"/>
              <a:gd name="connsiteX1" fmla="*/ 12637 w 17197"/>
              <a:gd name="connsiteY1" fmla="*/ 16292 h 17169"/>
              <a:gd name="connsiteX2" fmla="*/ 16307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7" y="16292"/>
                </a:cubicBezTo>
                <a:cubicBezTo>
                  <a:pt x="14288" y="15558"/>
                  <a:pt x="15572" y="14273"/>
                  <a:pt x="16307" y="12622"/>
                </a:cubicBezTo>
                <a:cubicBezTo>
                  <a:pt x="19794" y="4914"/>
                  <a:pt x="12453" y="-2610"/>
                  <a:pt x="4561" y="877"/>
                </a:cubicBezTo>
                <a:cubicBezTo>
                  <a:pt x="2910" y="1611"/>
                  <a:pt x="1626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27"/>
            </p:custDataLst>
          </p:nvPr>
        </p:nvSpPr>
        <p:spPr>
          <a:xfrm rot="20940692">
            <a:off x="7694930" y="435165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9" name="任意多边形: 形状 58"/>
          <p:cNvSpPr/>
          <p:nvPr>
            <p:custDataLst>
              <p:tags r:id="rId128"/>
            </p:custDataLst>
          </p:nvPr>
        </p:nvSpPr>
        <p:spPr>
          <a:xfrm rot="20940692">
            <a:off x="7522210" y="504825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29"/>
            </p:custDataLst>
          </p:nvPr>
        </p:nvSpPr>
        <p:spPr>
          <a:xfrm rot="20940692">
            <a:off x="9381490" y="443865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3079" y="1611"/>
                  <a:pt x="1611" y="3080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1" name="任意多边形: 形状 60"/>
          <p:cNvSpPr/>
          <p:nvPr>
            <p:custDataLst>
              <p:tags r:id="rId130"/>
            </p:custDataLst>
          </p:nvPr>
        </p:nvSpPr>
        <p:spPr>
          <a:xfrm rot="20940692">
            <a:off x="9738995" y="273367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80" y="4915"/>
                  <a:pt x="12255" y="-2610"/>
                  <a:pt x="4547" y="877"/>
                </a:cubicBezTo>
                <a:cubicBezTo>
                  <a:pt x="3080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2" name="任意多边形: 形状 61"/>
          <p:cNvSpPr/>
          <p:nvPr>
            <p:custDataLst>
              <p:tags r:id="rId131"/>
            </p:custDataLst>
          </p:nvPr>
        </p:nvSpPr>
        <p:spPr>
          <a:xfrm rot="20940692">
            <a:off x="9850755" y="3258820"/>
            <a:ext cx="21590" cy="21590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10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3" name="任意多边形: 形状 62"/>
          <p:cNvSpPr/>
          <p:nvPr>
            <p:custDataLst>
              <p:tags r:id="rId132"/>
            </p:custDataLst>
          </p:nvPr>
        </p:nvSpPr>
        <p:spPr>
          <a:xfrm rot="20940692">
            <a:off x="10141585" y="3227705"/>
            <a:ext cx="21590" cy="21590"/>
          </a:xfrm>
          <a:custGeom>
            <a:avLst/>
            <a:gdLst>
              <a:gd name="connsiteX0" fmla="*/ 877 w 17183"/>
              <a:gd name="connsiteY0" fmla="*/ 4547 h 17169"/>
              <a:gd name="connsiteX1" fmla="*/ 12622 w 17183"/>
              <a:gd name="connsiteY1" fmla="*/ 16292 h 17169"/>
              <a:gd name="connsiteX2" fmla="*/ 16292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80" y="4914"/>
                  <a:pt x="12439" y="-2610"/>
                  <a:pt x="4547" y="877"/>
                </a:cubicBezTo>
                <a:cubicBezTo>
                  <a:pt x="3080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4" name="任意多边形: 形状 63"/>
          <p:cNvSpPr/>
          <p:nvPr>
            <p:custDataLst>
              <p:tags r:id="rId133"/>
            </p:custDataLst>
          </p:nvPr>
        </p:nvSpPr>
        <p:spPr>
          <a:xfrm rot="20940692">
            <a:off x="10415270" y="332549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5" name="任意多边形: 形状 64"/>
          <p:cNvSpPr/>
          <p:nvPr>
            <p:custDataLst>
              <p:tags r:id="rId134"/>
            </p:custDataLst>
          </p:nvPr>
        </p:nvSpPr>
        <p:spPr>
          <a:xfrm rot="20940692">
            <a:off x="7335520" y="373253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135"/>
            </p:custDataLst>
          </p:nvPr>
        </p:nvSpPr>
        <p:spPr>
          <a:xfrm rot="20940692">
            <a:off x="6837045" y="356806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7" name="任意多边形: 形状 66"/>
          <p:cNvSpPr/>
          <p:nvPr>
            <p:custDataLst>
              <p:tags r:id="rId136"/>
            </p:custDataLst>
          </p:nvPr>
        </p:nvSpPr>
        <p:spPr>
          <a:xfrm rot="20940692">
            <a:off x="6768465" y="586676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3079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8" name="任意多边形: 形状 67"/>
          <p:cNvSpPr/>
          <p:nvPr>
            <p:custDataLst>
              <p:tags r:id="rId137"/>
            </p:custDataLst>
          </p:nvPr>
        </p:nvSpPr>
        <p:spPr>
          <a:xfrm rot="20940692">
            <a:off x="8480425" y="307022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7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9" name="任意多边形: 形状 68"/>
          <p:cNvSpPr/>
          <p:nvPr>
            <p:custDataLst>
              <p:tags r:id="rId138"/>
            </p:custDataLst>
          </p:nvPr>
        </p:nvSpPr>
        <p:spPr>
          <a:xfrm rot="20940692">
            <a:off x="10946130" y="407098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0" name="任意多边形: 形状 69"/>
          <p:cNvSpPr/>
          <p:nvPr>
            <p:custDataLst>
              <p:tags r:id="rId139"/>
            </p:custDataLst>
          </p:nvPr>
        </p:nvSpPr>
        <p:spPr>
          <a:xfrm rot="20940692">
            <a:off x="10875010" y="368109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2895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1" name="任意多边形: 形状 70"/>
          <p:cNvSpPr/>
          <p:nvPr>
            <p:custDataLst>
              <p:tags r:id="rId140"/>
            </p:custDataLst>
          </p:nvPr>
        </p:nvSpPr>
        <p:spPr>
          <a:xfrm rot="20940692">
            <a:off x="9488170" y="515302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3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2" name="任意多边形: 形状 71"/>
          <p:cNvSpPr/>
          <p:nvPr>
            <p:custDataLst>
              <p:tags r:id="rId141"/>
            </p:custDataLst>
          </p:nvPr>
        </p:nvSpPr>
        <p:spPr>
          <a:xfrm rot="20940692">
            <a:off x="6781800" y="4932045"/>
            <a:ext cx="21590" cy="21590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10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3" name="任意多边形: 形状 72"/>
          <p:cNvSpPr/>
          <p:nvPr>
            <p:custDataLst>
              <p:tags r:id="rId142"/>
            </p:custDataLst>
          </p:nvPr>
        </p:nvSpPr>
        <p:spPr>
          <a:xfrm rot="20940692">
            <a:off x="8020685" y="246697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4" name="任意多边形: 形状 73"/>
          <p:cNvSpPr/>
          <p:nvPr>
            <p:custDataLst>
              <p:tags r:id="rId143"/>
            </p:custDataLst>
          </p:nvPr>
        </p:nvSpPr>
        <p:spPr>
          <a:xfrm rot="20940692">
            <a:off x="8522970" y="437959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5" name="任意多边形: 形状 74"/>
          <p:cNvSpPr/>
          <p:nvPr>
            <p:custDataLst>
              <p:tags r:id="rId144"/>
            </p:custDataLst>
          </p:nvPr>
        </p:nvSpPr>
        <p:spPr>
          <a:xfrm rot="20940692">
            <a:off x="7459980" y="3304540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82" name="任意多边形: 形状 181"/>
          <p:cNvSpPr/>
          <p:nvPr>
            <p:custDataLst>
              <p:tags r:id="rId145"/>
            </p:custDataLst>
          </p:nvPr>
        </p:nvSpPr>
        <p:spPr>
          <a:xfrm rot="20940692">
            <a:off x="7811770" y="5784215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3080"/>
                  <a:pt x="877" y="454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88" name="图片 187" descr="射线光"/>
          <p:cNvPicPr>
            <a:picLocks noChangeAspect="1"/>
          </p:cNvPicPr>
          <p:nvPr>
            <p:custDataLst>
              <p:tags r:id="rId146"/>
            </p:custDataLst>
          </p:nvPr>
        </p:nvPicPr>
        <p:blipFill>
          <a:blip r:embed="rId147">
            <a:alphaModFix amt="70000"/>
          </a:blip>
          <a:stretch>
            <a:fillRect/>
          </a:stretch>
        </p:blipFill>
        <p:spPr>
          <a:xfrm rot="20460000">
            <a:off x="6732270" y="4107180"/>
            <a:ext cx="1357630" cy="252095"/>
          </a:xfrm>
          <a:prstGeom prst="rect">
            <a:avLst/>
          </a:prstGeom>
        </p:spPr>
      </p:pic>
      <p:pic>
        <p:nvPicPr>
          <p:cNvPr id="189" name="图形 1078"/>
          <p:cNvPicPr>
            <a:picLocks noChangeAspect="1"/>
          </p:cNvPicPr>
          <p:nvPr>
            <p:custDataLst>
              <p:tags r:id="rId148"/>
            </p:custDataLst>
          </p:nvPr>
        </p:nvPicPr>
        <p:blipFill>
          <a:blip r:embed="rId149"/>
          <a:stretch>
            <a:fillRect/>
          </a:stretch>
        </p:blipFill>
        <p:spPr>
          <a:xfrm rot="13827710">
            <a:off x="9335770" y="2884805"/>
            <a:ext cx="1837690" cy="1927225"/>
          </a:xfrm>
          <a:custGeom>
            <a:avLst/>
            <a:gdLst>
              <a:gd name="connsiteX0" fmla="*/ -306 w 1837944"/>
              <a:gd name="connsiteY0" fmla="*/ -320 h 1927097"/>
              <a:gd name="connsiteX1" fmla="*/ 1837639 w 1837944"/>
              <a:gd name="connsiteY1" fmla="*/ -320 h 1927097"/>
              <a:gd name="connsiteX2" fmla="*/ 1837639 w 1837944"/>
              <a:gd name="connsiteY2" fmla="*/ 1926778 h 1927097"/>
              <a:gd name="connsiteX3" fmla="*/ -306 w 1837944"/>
              <a:gd name="connsiteY3" fmla="*/ 1926778 h 19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44" h="1927097">
                <a:moveTo>
                  <a:pt x="-306" y="-320"/>
                </a:moveTo>
                <a:lnTo>
                  <a:pt x="1837639" y="-320"/>
                </a:lnTo>
                <a:lnTo>
                  <a:pt x="1837639" y="1926778"/>
                </a:lnTo>
                <a:lnTo>
                  <a:pt x="-306" y="1926778"/>
                </a:lnTo>
                <a:close/>
              </a:path>
            </a:pathLst>
          </a:custGeom>
        </p:spPr>
      </p:pic>
      <p:pic>
        <p:nvPicPr>
          <p:cNvPr id="191" name="图形 1072"/>
          <p:cNvPicPr>
            <a:picLocks noChangeAspect="1"/>
          </p:cNvPicPr>
          <p:nvPr>
            <p:custDataLst>
              <p:tags r:id="rId150"/>
            </p:custDataLst>
          </p:nvPr>
        </p:nvPicPr>
        <p:blipFill>
          <a:blip r:embed="rId151">
            <a:alphaModFix amt="80000"/>
          </a:blip>
          <a:stretch>
            <a:fillRect/>
          </a:stretch>
        </p:blipFill>
        <p:spPr>
          <a:xfrm rot="18199088">
            <a:off x="7348220" y="4540250"/>
            <a:ext cx="1254125" cy="692785"/>
          </a:xfrm>
          <a:custGeom>
            <a:avLst/>
            <a:gdLst>
              <a:gd name="connsiteX0" fmla="*/ -248 w 1490472"/>
              <a:gd name="connsiteY0" fmla="*/ -162 h 973836"/>
              <a:gd name="connsiteX1" fmla="*/ 1490224 w 1490472"/>
              <a:gd name="connsiteY1" fmla="*/ -162 h 973836"/>
              <a:gd name="connsiteX2" fmla="*/ 1490224 w 1490472"/>
              <a:gd name="connsiteY2" fmla="*/ 973674 h 973836"/>
              <a:gd name="connsiteX3" fmla="*/ -248 w 1490472"/>
              <a:gd name="connsiteY3" fmla="*/ 973674 h 97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472" h="973836">
                <a:moveTo>
                  <a:pt x="-248" y="-162"/>
                </a:moveTo>
                <a:lnTo>
                  <a:pt x="1490224" y="-162"/>
                </a:lnTo>
                <a:lnTo>
                  <a:pt x="1490224" y="973674"/>
                </a:lnTo>
                <a:lnTo>
                  <a:pt x="-248" y="973674"/>
                </a:lnTo>
                <a:close/>
              </a:path>
            </a:pathLst>
          </a:custGeom>
        </p:spPr>
      </p:pic>
      <p:pic>
        <p:nvPicPr>
          <p:cNvPr id="192" name="图形 1072"/>
          <p:cNvPicPr>
            <a:picLocks noChangeAspect="1"/>
          </p:cNvPicPr>
          <p:nvPr>
            <p:custDataLst>
              <p:tags r:id="rId152"/>
            </p:custDataLst>
          </p:nvPr>
        </p:nvPicPr>
        <p:blipFill>
          <a:blip r:embed="rId153">
            <a:alphaModFix amt="70000"/>
          </a:blip>
          <a:stretch>
            <a:fillRect/>
          </a:stretch>
        </p:blipFill>
        <p:spPr>
          <a:xfrm rot="12967046">
            <a:off x="9578975" y="3811270"/>
            <a:ext cx="1286510" cy="692785"/>
          </a:xfrm>
          <a:custGeom>
            <a:avLst/>
            <a:gdLst>
              <a:gd name="connsiteX0" fmla="*/ -248 w 1490472"/>
              <a:gd name="connsiteY0" fmla="*/ -162 h 973836"/>
              <a:gd name="connsiteX1" fmla="*/ 1490224 w 1490472"/>
              <a:gd name="connsiteY1" fmla="*/ -162 h 973836"/>
              <a:gd name="connsiteX2" fmla="*/ 1490224 w 1490472"/>
              <a:gd name="connsiteY2" fmla="*/ 973674 h 973836"/>
              <a:gd name="connsiteX3" fmla="*/ -248 w 1490472"/>
              <a:gd name="connsiteY3" fmla="*/ 973674 h 97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472" h="973836">
                <a:moveTo>
                  <a:pt x="-248" y="-162"/>
                </a:moveTo>
                <a:lnTo>
                  <a:pt x="1490224" y="-162"/>
                </a:lnTo>
                <a:lnTo>
                  <a:pt x="1490224" y="973674"/>
                </a:lnTo>
                <a:lnTo>
                  <a:pt x="-248" y="973674"/>
                </a:lnTo>
                <a:close/>
              </a:path>
            </a:pathLst>
          </a:custGeom>
        </p:spPr>
      </p:pic>
      <p:pic>
        <p:nvPicPr>
          <p:cNvPr id="193" name="图形 1078"/>
          <p:cNvPicPr>
            <a:picLocks noChangeAspect="1"/>
          </p:cNvPicPr>
          <p:nvPr>
            <p:custDataLst>
              <p:tags r:id="rId154"/>
            </p:custDataLst>
          </p:nvPr>
        </p:nvPicPr>
        <p:blipFill>
          <a:blip r:embed="rId149"/>
          <a:srcRect r="37925"/>
          <a:stretch>
            <a:fillRect/>
          </a:stretch>
        </p:blipFill>
        <p:spPr>
          <a:xfrm rot="6949851">
            <a:off x="7675880" y="905510"/>
            <a:ext cx="1140460" cy="1927225"/>
          </a:xfrm>
          <a:custGeom>
            <a:avLst/>
            <a:gdLst>
              <a:gd name="connsiteX0" fmla="*/ -306 w 1837944"/>
              <a:gd name="connsiteY0" fmla="*/ -320 h 1927097"/>
              <a:gd name="connsiteX1" fmla="*/ 1837639 w 1837944"/>
              <a:gd name="connsiteY1" fmla="*/ -320 h 1927097"/>
              <a:gd name="connsiteX2" fmla="*/ 1837639 w 1837944"/>
              <a:gd name="connsiteY2" fmla="*/ 1926778 h 1927097"/>
              <a:gd name="connsiteX3" fmla="*/ -306 w 1837944"/>
              <a:gd name="connsiteY3" fmla="*/ 1926778 h 19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44" h="1927097">
                <a:moveTo>
                  <a:pt x="-306" y="-320"/>
                </a:moveTo>
                <a:lnTo>
                  <a:pt x="1837639" y="-320"/>
                </a:lnTo>
                <a:lnTo>
                  <a:pt x="1837639" y="1926778"/>
                </a:lnTo>
                <a:lnTo>
                  <a:pt x="-306" y="1926778"/>
                </a:lnTo>
                <a:close/>
              </a:path>
            </a:pathLst>
          </a:custGeom>
        </p:spPr>
      </p:pic>
      <p:pic>
        <p:nvPicPr>
          <p:cNvPr id="194" name="图形 1078"/>
          <p:cNvPicPr>
            <a:picLocks noChangeAspect="1"/>
          </p:cNvPicPr>
          <p:nvPr>
            <p:custDataLst>
              <p:tags r:id="rId155"/>
            </p:custDataLst>
          </p:nvPr>
        </p:nvPicPr>
        <p:blipFill>
          <a:blip r:embed="rId149"/>
          <a:stretch>
            <a:fillRect/>
          </a:stretch>
        </p:blipFill>
        <p:spPr>
          <a:xfrm rot="227056">
            <a:off x="6669405" y="4164330"/>
            <a:ext cx="1419225" cy="1727835"/>
          </a:xfrm>
          <a:custGeom>
            <a:avLst/>
            <a:gdLst>
              <a:gd name="connsiteX0" fmla="*/ -306 w 1837944"/>
              <a:gd name="connsiteY0" fmla="*/ -320 h 1927097"/>
              <a:gd name="connsiteX1" fmla="*/ 1837639 w 1837944"/>
              <a:gd name="connsiteY1" fmla="*/ -320 h 1927097"/>
              <a:gd name="connsiteX2" fmla="*/ 1837639 w 1837944"/>
              <a:gd name="connsiteY2" fmla="*/ 1926778 h 1927097"/>
              <a:gd name="connsiteX3" fmla="*/ -306 w 1837944"/>
              <a:gd name="connsiteY3" fmla="*/ 1926778 h 19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44" h="1927097">
                <a:moveTo>
                  <a:pt x="-306" y="-320"/>
                </a:moveTo>
                <a:lnTo>
                  <a:pt x="1837639" y="-320"/>
                </a:lnTo>
                <a:lnTo>
                  <a:pt x="1837639" y="1926778"/>
                </a:lnTo>
                <a:lnTo>
                  <a:pt x="-306" y="1926778"/>
                </a:lnTo>
                <a:close/>
              </a:path>
            </a:pathLst>
          </a:custGeom>
        </p:spPr>
      </p:pic>
      <p:pic>
        <p:nvPicPr>
          <p:cNvPr id="195" name="图片 194" descr="射线光"/>
          <p:cNvPicPr>
            <a:picLocks noChangeAspect="1"/>
          </p:cNvPicPr>
          <p:nvPr>
            <p:custDataLst>
              <p:tags r:id="rId156"/>
            </p:custDataLst>
          </p:nvPr>
        </p:nvPicPr>
        <p:blipFill>
          <a:blip r:embed="rId147">
            <a:alphaModFix amt="60000"/>
          </a:blip>
          <a:stretch>
            <a:fillRect/>
          </a:stretch>
        </p:blipFill>
        <p:spPr>
          <a:xfrm rot="1980000">
            <a:off x="7177405" y="2550795"/>
            <a:ext cx="1327150" cy="144145"/>
          </a:xfrm>
          <a:prstGeom prst="rect">
            <a:avLst/>
          </a:prstGeom>
        </p:spPr>
      </p:pic>
      <p:sp>
        <p:nvSpPr>
          <p:cNvPr id="205" name="任意多边形: 形状 1017"/>
          <p:cNvSpPr/>
          <p:nvPr>
            <p:custDataLst>
              <p:tags r:id="rId157"/>
            </p:custDataLst>
          </p:nvPr>
        </p:nvSpPr>
        <p:spPr>
          <a:xfrm rot="11460692">
            <a:off x="9273383" y="2120551"/>
            <a:ext cx="12930" cy="1293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3080"/>
                  <a:pt x="877" y="454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7" name="任意多边形: 形状 122"/>
          <p:cNvSpPr/>
          <p:nvPr>
            <p:custDataLst>
              <p:tags r:id="rId158"/>
            </p:custDataLst>
          </p:nvPr>
        </p:nvSpPr>
        <p:spPr>
          <a:xfrm rot="7567627">
            <a:off x="8929011" y="2060690"/>
            <a:ext cx="142605" cy="289027"/>
          </a:xfrm>
          <a:custGeom>
            <a:avLst/>
            <a:gdLst>
              <a:gd name="connsiteX0" fmla="*/ 1582064 w 1582064"/>
              <a:gd name="connsiteY0" fmla="*/ 791032 h 1582064"/>
              <a:gd name="connsiteX1" fmla="*/ 791032 w 1582064"/>
              <a:gd name="connsiteY1" fmla="*/ 1582064 h 1582064"/>
              <a:gd name="connsiteX2" fmla="*/ 0 w 1582064"/>
              <a:gd name="connsiteY2" fmla="*/ 791032 h 1582064"/>
              <a:gd name="connsiteX3" fmla="*/ 791032 w 1582064"/>
              <a:gd name="connsiteY3" fmla="*/ 0 h 1582064"/>
              <a:gd name="connsiteX4" fmla="*/ 1582064 w 1582064"/>
              <a:gd name="connsiteY4" fmla="*/ 791032 h 158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" h="1833">
                <a:moveTo>
                  <a:pt x="236" y="0"/>
                </a:moveTo>
                <a:lnTo>
                  <a:pt x="252" y="8"/>
                </a:lnTo>
                <a:cubicBezTo>
                  <a:pt x="640" y="219"/>
                  <a:pt x="903" y="631"/>
                  <a:pt x="903" y="1104"/>
                </a:cubicBezTo>
                <a:cubicBezTo>
                  <a:pt x="903" y="1372"/>
                  <a:pt x="818" y="1621"/>
                  <a:pt x="674" y="1825"/>
                </a:cubicBezTo>
                <a:lnTo>
                  <a:pt x="667" y="1833"/>
                </a:lnTo>
                <a:lnTo>
                  <a:pt x="652" y="1825"/>
                </a:lnTo>
                <a:cubicBezTo>
                  <a:pt x="264" y="1614"/>
                  <a:pt x="0" y="1203"/>
                  <a:pt x="0" y="730"/>
                </a:cubicBezTo>
                <a:cubicBezTo>
                  <a:pt x="0" y="461"/>
                  <a:pt x="85" y="212"/>
                  <a:pt x="230" y="8"/>
                </a:cubicBezTo>
                <a:lnTo>
                  <a:pt x="236" y="0"/>
                </a:lnTo>
                <a:close/>
              </a:path>
            </a:pathLst>
          </a:custGeom>
          <a:gradFill>
            <a:gsLst>
              <a:gs pos="41000">
                <a:schemeClr val="accent1">
                  <a:lumMod val="40000"/>
                  <a:lumOff val="60000"/>
                </a:schemeClr>
              </a:gs>
              <a:gs pos="79000">
                <a:schemeClr val="accent1"/>
              </a:gs>
            </a:gsLst>
            <a:lin ang="10800000"/>
          </a:gradFill>
          <a:ln w="7620" cap="flat">
            <a:noFill/>
            <a:prstDash val="solid"/>
            <a:miter/>
          </a:ln>
          <a:effectLst>
            <a:softEdge rad="1016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8" name="任意多边形: 形状 122"/>
          <p:cNvSpPr/>
          <p:nvPr>
            <p:custDataLst>
              <p:tags r:id="rId159"/>
            </p:custDataLst>
          </p:nvPr>
        </p:nvSpPr>
        <p:spPr>
          <a:xfrm rot="18531036">
            <a:off x="9105543" y="1757597"/>
            <a:ext cx="142605" cy="332001"/>
          </a:xfrm>
          <a:custGeom>
            <a:avLst/>
            <a:gdLst>
              <a:gd name="connsiteX0" fmla="*/ 1582064 w 1582064"/>
              <a:gd name="connsiteY0" fmla="*/ 791032 h 1582064"/>
              <a:gd name="connsiteX1" fmla="*/ 791032 w 1582064"/>
              <a:gd name="connsiteY1" fmla="*/ 1582064 h 1582064"/>
              <a:gd name="connsiteX2" fmla="*/ 0 w 1582064"/>
              <a:gd name="connsiteY2" fmla="*/ 791032 h 1582064"/>
              <a:gd name="connsiteX3" fmla="*/ 791032 w 1582064"/>
              <a:gd name="connsiteY3" fmla="*/ 0 h 1582064"/>
              <a:gd name="connsiteX4" fmla="*/ 1582064 w 1582064"/>
              <a:gd name="connsiteY4" fmla="*/ 791032 h 158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" h="1833">
                <a:moveTo>
                  <a:pt x="236" y="0"/>
                </a:moveTo>
                <a:lnTo>
                  <a:pt x="252" y="8"/>
                </a:lnTo>
                <a:cubicBezTo>
                  <a:pt x="640" y="219"/>
                  <a:pt x="903" y="631"/>
                  <a:pt x="903" y="1104"/>
                </a:cubicBezTo>
                <a:cubicBezTo>
                  <a:pt x="903" y="1372"/>
                  <a:pt x="818" y="1621"/>
                  <a:pt x="674" y="1825"/>
                </a:cubicBezTo>
                <a:lnTo>
                  <a:pt x="667" y="1833"/>
                </a:lnTo>
                <a:lnTo>
                  <a:pt x="652" y="1825"/>
                </a:lnTo>
                <a:cubicBezTo>
                  <a:pt x="264" y="1614"/>
                  <a:pt x="0" y="1203"/>
                  <a:pt x="0" y="730"/>
                </a:cubicBezTo>
                <a:cubicBezTo>
                  <a:pt x="0" y="461"/>
                  <a:pt x="85" y="212"/>
                  <a:pt x="230" y="8"/>
                </a:cubicBezTo>
                <a:lnTo>
                  <a:pt x="236" y="0"/>
                </a:lnTo>
                <a:close/>
              </a:path>
            </a:pathLst>
          </a:custGeom>
          <a:gradFill>
            <a:gsLst>
              <a:gs pos="41000">
                <a:schemeClr val="bg2">
                  <a:lumMod val="30000"/>
                  <a:lumOff val="70000"/>
                </a:schemeClr>
              </a:gs>
              <a:gs pos="79000">
                <a:schemeClr val="bg2"/>
              </a:gs>
            </a:gsLst>
            <a:lin ang="10800000"/>
          </a:gradFill>
          <a:ln w="7620" cap="flat">
            <a:noFill/>
            <a:prstDash val="solid"/>
            <a:miter/>
          </a:ln>
          <a:effectLst>
            <a:softEdge rad="1016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90" name="任意多边形: 形状 289"/>
          <p:cNvSpPr/>
          <p:nvPr userDrawn="1">
            <p:custDataLst>
              <p:tags r:id="rId160"/>
            </p:custDataLst>
          </p:nvPr>
        </p:nvSpPr>
        <p:spPr>
          <a:xfrm>
            <a:off x="0" y="3251274"/>
            <a:ext cx="127000" cy="127000"/>
          </a:xfrm>
          <a:custGeom>
            <a:avLst/>
            <a:gdLst>
              <a:gd name="connsiteX0" fmla="*/ 0 w 127000"/>
              <a:gd name="connsiteY0" fmla="*/ 0 h 127000"/>
              <a:gd name="connsiteX1" fmla="*/ 127000 w 127000"/>
              <a:gd name="connsiteY1" fmla="*/ 0 h 127000"/>
              <a:gd name="connsiteX2" fmla="*/ 127000 w 127000"/>
              <a:gd name="connsiteY2" fmla="*/ 127000 h 127000"/>
              <a:gd name="connsiteX3" fmla="*/ 0 w 127000"/>
              <a:gd name="connsiteY3" fmla="*/ 127000 h 127000"/>
              <a:gd name="connsiteX4" fmla="*/ 0 w 127000"/>
              <a:gd name="connsiteY4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" h="12700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chemeClr val="bg2">
                  <a:lumMod val="40000"/>
                  <a:lumOff val="60000"/>
                </a:schemeClr>
              </a:gs>
              <a:gs pos="79000">
                <a:schemeClr val="bg2"/>
              </a:gs>
            </a:gsLst>
            <a:lin ang="10800000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7" name="任意多边形: 形状 316"/>
          <p:cNvSpPr/>
          <p:nvPr userDrawn="1">
            <p:custDataLst>
              <p:tags r:id="rId161"/>
            </p:custDataLst>
          </p:nvPr>
        </p:nvSpPr>
        <p:spPr>
          <a:xfrm>
            <a:off x="6674982" y="1214403"/>
            <a:ext cx="4921804" cy="4556900"/>
          </a:xfrm>
          <a:custGeom>
            <a:avLst/>
            <a:gdLst>
              <a:gd name="connsiteX0" fmla="*/ 1103257 w 4921804"/>
              <a:gd name="connsiteY0" fmla="*/ 0 h 4556900"/>
              <a:gd name="connsiteX1" fmla="*/ 4921804 w 4921804"/>
              <a:gd name="connsiteY1" fmla="*/ 2742076 h 4556900"/>
              <a:gd name="connsiteX2" fmla="*/ 0 w 4921804"/>
              <a:gd name="connsiteY2" fmla="*/ 4556900 h 4556900"/>
              <a:gd name="connsiteX3" fmla="*/ 1103257 w 4921804"/>
              <a:gd name="connsiteY3" fmla="*/ 0 h 455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804" h="4556900">
                <a:moveTo>
                  <a:pt x="1103257" y="0"/>
                </a:moveTo>
                <a:lnTo>
                  <a:pt x="4921804" y="2742076"/>
                </a:lnTo>
                <a:lnTo>
                  <a:pt x="0" y="4556900"/>
                </a:lnTo>
                <a:lnTo>
                  <a:pt x="1103257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  <a:effectLst>
            <a:glow rad="228600">
              <a:schemeClr val="tx1">
                <a:alpha val="4000"/>
              </a:schemeClr>
            </a:glow>
            <a:softEdge rad="393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4" name="任意多边形: 形状 323"/>
          <p:cNvSpPr/>
          <p:nvPr>
            <p:custDataLst>
              <p:tags r:id="rId162"/>
            </p:custDataLst>
          </p:nvPr>
        </p:nvSpPr>
        <p:spPr>
          <a:xfrm flipH="1">
            <a:off x="5894290" y="288558"/>
            <a:ext cx="6297710" cy="6435959"/>
          </a:xfrm>
          <a:custGeom>
            <a:avLst/>
            <a:gdLst>
              <a:gd name="connsiteX0" fmla="*/ 5009624 w 6475510"/>
              <a:gd name="connsiteY0" fmla="*/ 0 h 6435959"/>
              <a:gd name="connsiteX1" fmla="*/ 6475510 w 6475510"/>
              <a:gd name="connsiteY1" fmla="*/ 6435959 h 6435959"/>
              <a:gd name="connsiteX2" fmla="*/ 0 w 6475510"/>
              <a:gd name="connsiteY2" fmla="*/ 4069205 h 6435959"/>
              <a:gd name="connsiteX3" fmla="*/ 0 w 6475510"/>
              <a:gd name="connsiteY3" fmla="*/ 3600663 h 6435959"/>
              <a:gd name="connsiteX0-1" fmla="*/ 5022566 w 6488452"/>
              <a:gd name="connsiteY0-2" fmla="*/ 0 h 6435959"/>
              <a:gd name="connsiteX1-3" fmla="*/ 6488452 w 6488452"/>
              <a:gd name="connsiteY1-4" fmla="*/ 6435959 h 6435959"/>
              <a:gd name="connsiteX2-5" fmla="*/ 12942 w 6488452"/>
              <a:gd name="connsiteY2-6" fmla="*/ 4069205 h 6435959"/>
              <a:gd name="connsiteX3-7" fmla="*/ 0 w 6488452"/>
              <a:gd name="connsiteY3-8" fmla="*/ 3906071 h 6435959"/>
              <a:gd name="connsiteX4" fmla="*/ 12942 w 6488452"/>
              <a:gd name="connsiteY4" fmla="*/ 3600663 h 6435959"/>
              <a:gd name="connsiteX5" fmla="*/ 5022566 w 6488452"/>
              <a:gd name="connsiteY5" fmla="*/ 0 h 6435959"/>
              <a:gd name="connsiteX0-9" fmla="*/ 0 w 6488452"/>
              <a:gd name="connsiteY0-10" fmla="*/ 3906071 h 6435959"/>
              <a:gd name="connsiteX1-11" fmla="*/ 12942 w 6488452"/>
              <a:gd name="connsiteY1-12" fmla="*/ 3600663 h 6435959"/>
              <a:gd name="connsiteX2-13" fmla="*/ 5022566 w 6488452"/>
              <a:gd name="connsiteY2-14" fmla="*/ 0 h 6435959"/>
              <a:gd name="connsiteX3-15" fmla="*/ 6488452 w 6488452"/>
              <a:gd name="connsiteY3-16" fmla="*/ 6435959 h 6435959"/>
              <a:gd name="connsiteX4-17" fmla="*/ 12942 w 6488452"/>
              <a:gd name="connsiteY4-18" fmla="*/ 4069205 h 6435959"/>
              <a:gd name="connsiteX5-19" fmla="*/ 91440 w 6488452"/>
              <a:gd name="connsiteY5-20" fmla="*/ 3997511 h 6435959"/>
              <a:gd name="connsiteX0-21" fmla="*/ 0 w 6488452"/>
              <a:gd name="connsiteY0-22" fmla="*/ 3906071 h 6435959"/>
              <a:gd name="connsiteX1-23" fmla="*/ 12942 w 6488452"/>
              <a:gd name="connsiteY1-24" fmla="*/ 3600663 h 6435959"/>
              <a:gd name="connsiteX2-25" fmla="*/ 5022566 w 6488452"/>
              <a:gd name="connsiteY2-26" fmla="*/ 0 h 6435959"/>
              <a:gd name="connsiteX3-27" fmla="*/ 6488452 w 6488452"/>
              <a:gd name="connsiteY3-28" fmla="*/ 6435959 h 6435959"/>
              <a:gd name="connsiteX4-29" fmla="*/ 12942 w 6488452"/>
              <a:gd name="connsiteY4-30" fmla="*/ 4069205 h 6435959"/>
              <a:gd name="connsiteX0-31" fmla="*/ 0 w 6475510"/>
              <a:gd name="connsiteY0-32" fmla="*/ 3600663 h 6435959"/>
              <a:gd name="connsiteX1-33" fmla="*/ 5009624 w 6475510"/>
              <a:gd name="connsiteY1-34" fmla="*/ 0 h 6435959"/>
              <a:gd name="connsiteX2-35" fmla="*/ 6475510 w 6475510"/>
              <a:gd name="connsiteY2-36" fmla="*/ 6435959 h 6435959"/>
              <a:gd name="connsiteX3-37" fmla="*/ 0 w 6475510"/>
              <a:gd name="connsiteY3-38" fmla="*/ 4069205 h 6435959"/>
              <a:gd name="connsiteX0-39" fmla="*/ 177800 w 6475510"/>
              <a:gd name="connsiteY0-40" fmla="*/ 3473663 h 6435959"/>
              <a:gd name="connsiteX1-41" fmla="*/ 5009624 w 6475510"/>
              <a:gd name="connsiteY1-42" fmla="*/ 0 h 6435959"/>
              <a:gd name="connsiteX2-43" fmla="*/ 6475510 w 6475510"/>
              <a:gd name="connsiteY2-44" fmla="*/ 6435959 h 6435959"/>
              <a:gd name="connsiteX3-45" fmla="*/ 0 w 6475510"/>
              <a:gd name="connsiteY3-46" fmla="*/ 4069205 h 6435959"/>
              <a:gd name="connsiteX0-47" fmla="*/ 0 w 6297710"/>
              <a:gd name="connsiteY0-48" fmla="*/ 3473663 h 6435959"/>
              <a:gd name="connsiteX1-49" fmla="*/ 4831824 w 6297710"/>
              <a:gd name="connsiteY1-50" fmla="*/ 0 h 6435959"/>
              <a:gd name="connsiteX2-51" fmla="*/ 6297710 w 6297710"/>
              <a:gd name="connsiteY2-52" fmla="*/ 6435959 h 6435959"/>
              <a:gd name="connsiteX3-53" fmla="*/ 0 w 6297710"/>
              <a:gd name="connsiteY3-54" fmla="*/ 4132705 h 64359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297710" h="6435959">
                <a:moveTo>
                  <a:pt x="0" y="3473663"/>
                </a:moveTo>
                <a:lnTo>
                  <a:pt x="4831824" y="0"/>
                </a:lnTo>
                <a:lnTo>
                  <a:pt x="6297710" y="6435959"/>
                </a:lnTo>
                <a:lnTo>
                  <a:pt x="0" y="4132705"/>
                </a:lnTo>
              </a:path>
            </a:pathLst>
          </a:custGeom>
          <a:noFill/>
          <a:ln>
            <a:gradFill>
              <a:gsLst>
                <a:gs pos="100000">
                  <a:schemeClr val="tx1">
                    <a:alpha val="28000"/>
                  </a:schemeClr>
                </a:gs>
                <a:gs pos="0">
                  <a:schemeClr val="tx1">
                    <a:alpha val="28000"/>
                    <a:lumMod val="50000"/>
                    <a:lumOff val="5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5" name="任意多边形: 形状 324"/>
          <p:cNvSpPr/>
          <p:nvPr>
            <p:custDataLst>
              <p:tags r:id="rId163"/>
            </p:custDataLst>
          </p:nvPr>
        </p:nvSpPr>
        <p:spPr>
          <a:xfrm flipH="1">
            <a:off x="11953811" y="6772957"/>
            <a:ext cx="222715" cy="85043"/>
          </a:xfrm>
          <a:custGeom>
            <a:avLst/>
            <a:gdLst>
              <a:gd name="connsiteX0" fmla="*/ 1666228 w 9185547"/>
              <a:gd name="connsiteY0" fmla="*/ 0 h 6861180"/>
              <a:gd name="connsiteX1" fmla="*/ 7421854 w 9185547"/>
              <a:gd name="connsiteY1" fmla="*/ 0 h 6861180"/>
              <a:gd name="connsiteX2" fmla="*/ 9185547 w 9185547"/>
              <a:gd name="connsiteY2" fmla="*/ 6861180 h 6861180"/>
              <a:gd name="connsiteX3" fmla="*/ 428903 w 9185547"/>
              <a:gd name="connsiteY3" fmla="*/ 6861180 h 6861180"/>
              <a:gd name="connsiteX4" fmla="*/ 0 w 9185547"/>
              <a:gd name="connsiteY4" fmla="*/ 6704419 h 6861180"/>
              <a:gd name="connsiteX5" fmla="*/ 0 w 9185547"/>
              <a:gd name="connsiteY5" fmla="*/ 1127823 h 6861180"/>
              <a:gd name="connsiteX0-1" fmla="*/ 9185547 w 9276987"/>
              <a:gd name="connsiteY0-2" fmla="*/ 6861180 h 6952620"/>
              <a:gd name="connsiteX1-3" fmla="*/ 428903 w 9276987"/>
              <a:gd name="connsiteY1-4" fmla="*/ 6861180 h 6952620"/>
              <a:gd name="connsiteX2-5" fmla="*/ 0 w 9276987"/>
              <a:gd name="connsiteY2-6" fmla="*/ 6704419 h 6952620"/>
              <a:gd name="connsiteX3-7" fmla="*/ 0 w 9276987"/>
              <a:gd name="connsiteY3-8" fmla="*/ 1127823 h 6952620"/>
              <a:gd name="connsiteX4-9" fmla="*/ 1666228 w 9276987"/>
              <a:gd name="connsiteY4-10" fmla="*/ 0 h 6952620"/>
              <a:gd name="connsiteX5-11" fmla="*/ 7421854 w 9276987"/>
              <a:gd name="connsiteY5-12" fmla="*/ 0 h 6952620"/>
              <a:gd name="connsiteX6" fmla="*/ 9276987 w 9276987"/>
              <a:gd name="connsiteY6" fmla="*/ 6952620 h 6952620"/>
              <a:gd name="connsiteX0-13" fmla="*/ 428903 w 9276987"/>
              <a:gd name="connsiteY0-14" fmla="*/ 6861180 h 6952620"/>
              <a:gd name="connsiteX1-15" fmla="*/ 0 w 9276987"/>
              <a:gd name="connsiteY1-16" fmla="*/ 6704419 h 6952620"/>
              <a:gd name="connsiteX2-17" fmla="*/ 0 w 9276987"/>
              <a:gd name="connsiteY2-18" fmla="*/ 1127823 h 6952620"/>
              <a:gd name="connsiteX3-19" fmla="*/ 1666228 w 9276987"/>
              <a:gd name="connsiteY3-20" fmla="*/ 0 h 6952620"/>
              <a:gd name="connsiteX4-21" fmla="*/ 7421854 w 9276987"/>
              <a:gd name="connsiteY4-22" fmla="*/ 0 h 6952620"/>
              <a:gd name="connsiteX5-23" fmla="*/ 9276987 w 9276987"/>
              <a:gd name="connsiteY5-24" fmla="*/ 6952620 h 6952620"/>
              <a:gd name="connsiteX0-25" fmla="*/ 428903 w 7421854"/>
              <a:gd name="connsiteY0-26" fmla="*/ 6861180 h 6861180"/>
              <a:gd name="connsiteX1-27" fmla="*/ 0 w 7421854"/>
              <a:gd name="connsiteY1-28" fmla="*/ 6704419 h 6861180"/>
              <a:gd name="connsiteX2-29" fmla="*/ 0 w 7421854"/>
              <a:gd name="connsiteY2-30" fmla="*/ 1127823 h 6861180"/>
              <a:gd name="connsiteX3-31" fmla="*/ 1666228 w 7421854"/>
              <a:gd name="connsiteY3-32" fmla="*/ 0 h 6861180"/>
              <a:gd name="connsiteX4-33" fmla="*/ 7421854 w 7421854"/>
              <a:gd name="connsiteY4-34" fmla="*/ 0 h 6861180"/>
              <a:gd name="connsiteX0-35" fmla="*/ 428903 w 1666228"/>
              <a:gd name="connsiteY0-36" fmla="*/ 6861180 h 6861180"/>
              <a:gd name="connsiteX1-37" fmla="*/ 0 w 1666228"/>
              <a:gd name="connsiteY1-38" fmla="*/ 6704419 h 6861180"/>
              <a:gd name="connsiteX2-39" fmla="*/ 0 w 1666228"/>
              <a:gd name="connsiteY2-40" fmla="*/ 1127823 h 6861180"/>
              <a:gd name="connsiteX3-41" fmla="*/ 1666228 w 1666228"/>
              <a:gd name="connsiteY3-42" fmla="*/ 0 h 6861180"/>
              <a:gd name="connsiteX0-43" fmla="*/ 428903 w 428903"/>
              <a:gd name="connsiteY0-44" fmla="*/ 5733357 h 5733357"/>
              <a:gd name="connsiteX1-45" fmla="*/ 0 w 428903"/>
              <a:gd name="connsiteY1-46" fmla="*/ 5576596 h 5733357"/>
              <a:gd name="connsiteX2-47" fmla="*/ 0 w 428903"/>
              <a:gd name="connsiteY2-48" fmla="*/ 0 h 5733357"/>
              <a:gd name="connsiteX0-49" fmla="*/ 428903 w 428903"/>
              <a:gd name="connsiteY0-50" fmla="*/ 156761 h 156761"/>
              <a:gd name="connsiteX1-51" fmla="*/ 0 w 428903"/>
              <a:gd name="connsiteY1-52" fmla="*/ 0 h 156761"/>
              <a:gd name="connsiteX0-53" fmla="*/ 222715 w 222715"/>
              <a:gd name="connsiteY0-54" fmla="*/ 85043 h 85043"/>
              <a:gd name="connsiteX1-55" fmla="*/ 0 w 222715"/>
              <a:gd name="connsiteY1-56" fmla="*/ 0 h 850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2715" h="85043">
                <a:moveTo>
                  <a:pt x="222715" y="85043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7" name="任意多边形: 形状 326"/>
          <p:cNvSpPr/>
          <p:nvPr>
            <p:custDataLst>
              <p:tags r:id="rId164"/>
            </p:custDataLst>
          </p:nvPr>
        </p:nvSpPr>
        <p:spPr>
          <a:xfrm flipH="1">
            <a:off x="3199130" y="0"/>
            <a:ext cx="1763395" cy="6848475"/>
          </a:xfrm>
          <a:custGeom>
            <a:avLst/>
            <a:gdLst>
              <a:gd name="connsiteX0" fmla="*/ 1666154 w 9183883"/>
              <a:gd name="connsiteY0" fmla="*/ 0 h 6861180"/>
              <a:gd name="connsiteX1" fmla="*/ 7420191 w 9183883"/>
              <a:gd name="connsiteY1" fmla="*/ 0 h 6861180"/>
              <a:gd name="connsiteX2" fmla="*/ 9183883 w 9183883"/>
              <a:gd name="connsiteY2" fmla="*/ 6861180 h 6861180"/>
              <a:gd name="connsiteX3" fmla="*/ 424968 w 9183883"/>
              <a:gd name="connsiteY3" fmla="*/ 6861180 h 6861180"/>
              <a:gd name="connsiteX4" fmla="*/ 0 w 9183883"/>
              <a:gd name="connsiteY4" fmla="*/ 6705858 h 6861180"/>
              <a:gd name="connsiteX5" fmla="*/ 0 w 9183883"/>
              <a:gd name="connsiteY5" fmla="*/ 1127773 h 6861180"/>
              <a:gd name="connsiteX0-1" fmla="*/ 1666154 w 9183883"/>
              <a:gd name="connsiteY0-2" fmla="*/ 0 h 6861180"/>
              <a:gd name="connsiteX1-3" fmla="*/ 7420191 w 9183883"/>
              <a:gd name="connsiteY1-4" fmla="*/ 0 h 6861180"/>
              <a:gd name="connsiteX2-5" fmla="*/ 9183883 w 9183883"/>
              <a:gd name="connsiteY2-6" fmla="*/ 6861180 h 6861180"/>
              <a:gd name="connsiteX3-7" fmla="*/ 424968 w 9183883"/>
              <a:gd name="connsiteY3-8" fmla="*/ 6861180 h 6861180"/>
              <a:gd name="connsiteX4-9" fmla="*/ 0 w 9183883"/>
              <a:gd name="connsiteY4-10" fmla="*/ 6705858 h 6861180"/>
              <a:gd name="connsiteX5-11" fmla="*/ 0 w 9183883"/>
              <a:gd name="connsiteY5-12" fmla="*/ 1127773 h 6861180"/>
              <a:gd name="connsiteX6" fmla="*/ 1757594 w 9183883"/>
              <a:gd name="connsiteY6" fmla="*/ 91440 h 6861180"/>
              <a:gd name="connsiteX0-13" fmla="*/ 7420191 w 9183883"/>
              <a:gd name="connsiteY0-14" fmla="*/ 0 h 6861180"/>
              <a:gd name="connsiteX1-15" fmla="*/ 9183883 w 9183883"/>
              <a:gd name="connsiteY1-16" fmla="*/ 6861180 h 6861180"/>
              <a:gd name="connsiteX2-17" fmla="*/ 424968 w 9183883"/>
              <a:gd name="connsiteY2-18" fmla="*/ 6861180 h 6861180"/>
              <a:gd name="connsiteX3-19" fmla="*/ 0 w 9183883"/>
              <a:gd name="connsiteY3-20" fmla="*/ 6705858 h 6861180"/>
              <a:gd name="connsiteX4-21" fmla="*/ 0 w 9183883"/>
              <a:gd name="connsiteY4-22" fmla="*/ 1127773 h 6861180"/>
              <a:gd name="connsiteX5-23" fmla="*/ 1757594 w 9183883"/>
              <a:gd name="connsiteY5-24" fmla="*/ 91440 h 6861180"/>
              <a:gd name="connsiteX0-25" fmla="*/ 7420191 w 9183883"/>
              <a:gd name="connsiteY0-26" fmla="*/ 0 h 6861180"/>
              <a:gd name="connsiteX1-27" fmla="*/ 9183883 w 9183883"/>
              <a:gd name="connsiteY1-28" fmla="*/ 6861180 h 6861180"/>
              <a:gd name="connsiteX2-29" fmla="*/ 424968 w 9183883"/>
              <a:gd name="connsiteY2-30" fmla="*/ 6861180 h 6861180"/>
              <a:gd name="connsiteX3-31" fmla="*/ 0 w 9183883"/>
              <a:gd name="connsiteY3-32" fmla="*/ 6705858 h 6861180"/>
              <a:gd name="connsiteX4-33" fmla="*/ 0 w 9183883"/>
              <a:gd name="connsiteY4-34" fmla="*/ 1127773 h 6861180"/>
              <a:gd name="connsiteX0-35" fmla="*/ 7420191 w 9183883"/>
              <a:gd name="connsiteY0-36" fmla="*/ 0 h 6861180"/>
              <a:gd name="connsiteX1-37" fmla="*/ 9183883 w 9183883"/>
              <a:gd name="connsiteY1-38" fmla="*/ 6861180 h 6861180"/>
              <a:gd name="connsiteX2-39" fmla="*/ 424968 w 9183883"/>
              <a:gd name="connsiteY2-40" fmla="*/ 6861180 h 6861180"/>
              <a:gd name="connsiteX3-41" fmla="*/ 0 w 9183883"/>
              <a:gd name="connsiteY3-42" fmla="*/ 6705858 h 6861180"/>
              <a:gd name="connsiteX0-43" fmla="*/ 6995223 w 8758915"/>
              <a:gd name="connsiteY0-44" fmla="*/ 0 h 6861180"/>
              <a:gd name="connsiteX1-45" fmla="*/ 8758915 w 8758915"/>
              <a:gd name="connsiteY1-46" fmla="*/ 6861180 h 6861180"/>
              <a:gd name="connsiteX2-47" fmla="*/ 0 w 8758915"/>
              <a:gd name="connsiteY2-48" fmla="*/ 6861180 h 6861180"/>
              <a:gd name="connsiteX0-49" fmla="*/ 0 w 1763692"/>
              <a:gd name="connsiteY0-50" fmla="*/ 0 h 6861180"/>
              <a:gd name="connsiteX1-51" fmla="*/ 1763692 w 1763692"/>
              <a:gd name="connsiteY1-52" fmla="*/ 6861180 h 68611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763692" h="6861180">
                <a:moveTo>
                  <a:pt x="0" y="0"/>
                </a:moveTo>
                <a:lnTo>
                  <a:pt x="1763692" y="6861180"/>
                </a:lnTo>
              </a:path>
            </a:pathLst>
          </a:custGeom>
          <a:noFill/>
          <a:ln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8" name="任意多边形: 形状 327"/>
          <p:cNvSpPr/>
          <p:nvPr>
            <p:custDataLst>
              <p:tags r:id="rId165"/>
            </p:custDataLst>
          </p:nvPr>
        </p:nvSpPr>
        <p:spPr>
          <a:xfrm flipH="1">
            <a:off x="4434205" y="2540"/>
            <a:ext cx="1617345" cy="6855460"/>
          </a:xfrm>
          <a:custGeom>
            <a:avLst/>
            <a:gdLst>
              <a:gd name="connsiteX0" fmla="*/ 3639884 w 7951823"/>
              <a:gd name="connsiteY0" fmla="*/ 0 h 6858605"/>
              <a:gd name="connsiteX1" fmla="*/ 6334588 w 7951823"/>
              <a:gd name="connsiteY1" fmla="*/ 0 h 6858605"/>
              <a:gd name="connsiteX2" fmla="*/ 7951823 w 7951823"/>
              <a:gd name="connsiteY2" fmla="*/ 6858605 h 6858605"/>
              <a:gd name="connsiteX3" fmla="*/ 3714954 w 7951823"/>
              <a:gd name="connsiteY3" fmla="*/ 6858605 h 6858605"/>
              <a:gd name="connsiteX4" fmla="*/ 0 w 7951823"/>
              <a:gd name="connsiteY4" fmla="*/ 5500815 h 6858605"/>
              <a:gd name="connsiteX5" fmla="*/ 0 w 7951823"/>
              <a:gd name="connsiteY5" fmla="*/ 2573521 h 6858605"/>
              <a:gd name="connsiteX0-1" fmla="*/ 3714954 w 7951823"/>
              <a:gd name="connsiteY0-2" fmla="*/ 6858605 h 6950045"/>
              <a:gd name="connsiteX1-3" fmla="*/ 0 w 7951823"/>
              <a:gd name="connsiteY1-4" fmla="*/ 5500815 h 6950045"/>
              <a:gd name="connsiteX2-5" fmla="*/ 0 w 7951823"/>
              <a:gd name="connsiteY2-6" fmla="*/ 2573521 h 6950045"/>
              <a:gd name="connsiteX3-7" fmla="*/ 3639884 w 7951823"/>
              <a:gd name="connsiteY3-8" fmla="*/ 0 h 6950045"/>
              <a:gd name="connsiteX4-9" fmla="*/ 6334588 w 7951823"/>
              <a:gd name="connsiteY4-10" fmla="*/ 0 h 6950045"/>
              <a:gd name="connsiteX5-11" fmla="*/ 7951823 w 7951823"/>
              <a:gd name="connsiteY5-12" fmla="*/ 6858605 h 6950045"/>
              <a:gd name="connsiteX6" fmla="*/ 3806394 w 7951823"/>
              <a:gd name="connsiteY6" fmla="*/ 6950045 h 6950045"/>
              <a:gd name="connsiteX0-13" fmla="*/ 3714954 w 7951823"/>
              <a:gd name="connsiteY0-14" fmla="*/ 6858605 h 6858605"/>
              <a:gd name="connsiteX1-15" fmla="*/ 0 w 7951823"/>
              <a:gd name="connsiteY1-16" fmla="*/ 5500815 h 6858605"/>
              <a:gd name="connsiteX2-17" fmla="*/ 0 w 7951823"/>
              <a:gd name="connsiteY2-18" fmla="*/ 2573521 h 6858605"/>
              <a:gd name="connsiteX3-19" fmla="*/ 3639884 w 7951823"/>
              <a:gd name="connsiteY3-20" fmla="*/ 0 h 6858605"/>
              <a:gd name="connsiteX4-21" fmla="*/ 6334588 w 7951823"/>
              <a:gd name="connsiteY4-22" fmla="*/ 0 h 6858605"/>
              <a:gd name="connsiteX5-23" fmla="*/ 7951823 w 7951823"/>
              <a:gd name="connsiteY5-24" fmla="*/ 6858605 h 6858605"/>
              <a:gd name="connsiteX0-25" fmla="*/ 0 w 7951823"/>
              <a:gd name="connsiteY0-26" fmla="*/ 5500815 h 6858605"/>
              <a:gd name="connsiteX1-27" fmla="*/ 0 w 7951823"/>
              <a:gd name="connsiteY1-28" fmla="*/ 2573521 h 6858605"/>
              <a:gd name="connsiteX2-29" fmla="*/ 3639884 w 7951823"/>
              <a:gd name="connsiteY2-30" fmla="*/ 0 h 6858605"/>
              <a:gd name="connsiteX3-31" fmla="*/ 6334588 w 7951823"/>
              <a:gd name="connsiteY3-32" fmla="*/ 0 h 6858605"/>
              <a:gd name="connsiteX4-33" fmla="*/ 7951823 w 7951823"/>
              <a:gd name="connsiteY4-34" fmla="*/ 6858605 h 6858605"/>
              <a:gd name="connsiteX0-35" fmla="*/ 0 w 7951823"/>
              <a:gd name="connsiteY0-36" fmla="*/ 2573521 h 6858605"/>
              <a:gd name="connsiteX1-37" fmla="*/ 3639884 w 7951823"/>
              <a:gd name="connsiteY1-38" fmla="*/ 0 h 6858605"/>
              <a:gd name="connsiteX2-39" fmla="*/ 6334588 w 7951823"/>
              <a:gd name="connsiteY2-40" fmla="*/ 0 h 6858605"/>
              <a:gd name="connsiteX3-41" fmla="*/ 7951823 w 7951823"/>
              <a:gd name="connsiteY3-42" fmla="*/ 6858605 h 6858605"/>
              <a:gd name="connsiteX0-43" fmla="*/ 0 w 4311939"/>
              <a:gd name="connsiteY0-44" fmla="*/ 0 h 6858605"/>
              <a:gd name="connsiteX1-45" fmla="*/ 2694704 w 4311939"/>
              <a:gd name="connsiteY1-46" fmla="*/ 0 h 6858605"/>
              <a:gd name="connsiteX2-47" fmla="*/ 4311939 w 4311939"/>
              <a:gd name="connsiteY2-48" fmla="*/ 6858605 h 6858605"/>
              <a:gd name="connsiteX0-49" fmla="*/ 0 w 1617235"/>
              <a:gd name="connsiteY0-50" fmla="*/ 0 h 6858605"/>
              <a:gd name="connsiteX1-51" fmla="*/ 1617235 w 1617235"/>
              <a:gd name="connsiteY1-52" fmla="*/ 6858605 h 6858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617235" h="6858605">
                <a:moveTo>
                  <a:pt x="0" y="0"/>
                </a:moveTo>
                <a:lnTo>
                  <a:pt x="1617235" y="6858605"/>
                </a:lnTo>
              </a:path>
            </a:pathLst>
          </a:cu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9" name="任意多边形: 形状 328"/>
          <p:cNvSpPr/>
          <p:nvPr>
            <p:custDataLst>
              <p:tags r:id="rId166"/>
            </p:custDataLst>
          </p:nvPr>
        </p:nvSpPr>
        <p:spPr>
          <a:xfrm flipH="1">
            <a:off x="8665196" y="5567931"/>
            <a:ext cx="3526804" cy="1290069"/>
          </a:xfrm>
          <a:custGeom>
            <a:avLst/>
            <a:gdLst>
              <a:gd name="connsiteX0" fmla="*/ 3636420 w 7950670"/>
              <a:gd name="connsiteY0" fmla="*/ 0 h 6858605"/>
              <a:gd name="connsiteX1" fmla="*/ 6333436 w 7950670"/>
              <a:gd name="connsiteY1" fmla="*/ 0 h 6858605"/>
              <a:gd name="connsiteX2" fmla="*/ 7950670 w 7950670"/>
              <a:gd name="connsiteY2" fmla="*/ 6858605 h 6858605"/>
              <a:gd name="connsiteX3" fmla="*/ 3717304 w 7950670"/>
              <a:gd name="connsiteY3" fmla="*/ 6858605 h 6858605"/>
              <a:gd name="connsiteX4" fmla="*/ 0 w 7950670"/>
              <a:gd name="connsiteY4" fmla="*/ 5499956 h 6858605"/>
              <a:gd name="connsiteX5" fmla="*/ 0 w 7950670"/>
              <a:gd name="connsiteY5" fmla="*/ 2571071 h 6858605"/>
              <a:gd name="connsiteX0-1" fmla="*/ 0 w 7950670"/>
              <a:gd name="connsiteY0-2" fmla="*/ 2571071 h 6858605"/>
              <a:gd name="connsiteX1-3" fmla="*/ 3636420 w 7950670"/>
              <a:gd name="connsiteY1-4" fmla="*/ 0 h 6858605"/>
              <a:gd name="connsiteX2-5" fmla="*/ 6333436 w 7950670"/>
              <a:gd name="connsiteY2-6" fmla="*/ 0 h 6858605"/>
              <a:gd name="connsiteX3-7" fmla="*/ 7950670 w 7950670"/>
              <a:gd name="connsiteY3-8" fmla="*/ 6858605 h 6858605"/>
              <a:gd name="connsiteX4-9" fmla="*/ 3717304 w 7950670"/>
              <a:gd name="connsiteY4-10" fmla="*/ 6858605 h 6858605"/>
              <a:gd name="connsiteX5-11" fmla="*/ 0 w 7950670"/>
              <a:gd name="connsiteY5-12" fmla="*/ 5499956 h 6858605"/>
              <a:gd name="connsiteX6" fmla="*/ 91440 w 7950670"/>
              <a:gd name="connsiteY6" fmla="*/ 2662511 h 6858605"/>
              <a:gd name="connsiteX0-13" fmla="*/ 0 w 7950670"/>
              <a:gd name="connsiteY0-14" fmla="*/ 2571071 h 6858605"/>
              <a:gd name="connsiteX1-15" fmla="*/ 3636420 w 7950670"/>
              <a:gd name="connsiteY1-16" fmla="*/ 0 h 6858605"/>
              <a:gd name="connsiteX2-17" fmla="*/ 6333436 w 7950670"/>
              <a:gd name="connsiteY2-18" fmla="*/ 0 h 6858605"/>
              <a:gd name="connsiteX3-19" fmla="*/ 7950670 w 7950670"/>
              <a:gd name="connsiteY3-20" fmla="*/ 6858605 h 6858605"/>
              <a:gd name="connsiteX4-21" fmla="*/ 3717304 w 7950670"/>
              <a:gd name="connsiteY4-22" fmla="*/ 6858605 h 6858605"/>
              <a:gd name="connsiteX5-23" fmla="*/ 0 w 7950670"/>
              <a:gd name="connsiteY5-24" fmla="*/ 5499956 h 6858605"/>
              <a:gd name="connsiteX0-25" fmla="*/ 3636420 w 7950670"/>
              <a:gd name="connsiteY0-26" fmla="*/ 0 h 6858605"/>
              <a:gd name="connsiteX1-27" fmla="*/ 6333436 w 7950670"/>
              <a:gd name="connsiteY1-28" fmla="*/ 0 h 6858605"/>
              <a:gd name="connsiteX2-29" fmla="*/ 7950670 w 7950670"/>
              <a:gd name="connsiteY2-30" fmla="*/ 6858605 h 6858605"/>
              <a:gd name="connsiteX3-31" fmla="*/ 3717304 w 7950670"/>
              <a:gd name="connsiteY3-32" fmla="*/ 6858605 h 6858605"/>
              <a:gd name="connsiteX4-33" fmla="*/ 0 w 7950670"/>
              <a:gd name="connsiteY4-34" fmla="*/ 5499956 h 6858605"/>
              <a:gd name="connsiteX0-35" fmla="*/ 6333436 w 7950670"/>
              <a:gd name="connsiteY0-36" fmla="*/ 0 h 6858605"/>
              <a:gd name="connsiteX1-37" fmla="*/ 7950670 w 7950670"/>
              <a:gd name="connsiteY1-38" fmla="*/ 6858605 h 6858605"/>
              <a:gd name="connsiteX2-39" fmla="*/ 3717304 w 7950670"/>
              <a:gd name="connsiteY2-40" fmla="*/ 6858605 h 6858605"/>
              <a:gd name="connsiteX3-41" fmla="*/ 0 w 7950670"/>
              <a:gd name="connsiteY3-42" fmla="*/ 5499956 h 6858605"/>
              <a:gd name="connsiteX0-43" fmla="*/ 7950670 w 7950670"/>
              <a:gd name="connsiteY0-44" fmla="*/ 1358649 h 1358649"/>
              <a:gd name="connsiteX1-45" fmla="*/ 3717304 w 7950670"/>
              <a:gd name="connsiteY1-46" fmla="*/ 1358649 h 1358649"/>
              <a:gd name="connsiteX2-47" fmla="*/ 0 w 7950670"/>
              <a:gd name="connsiteY2-48" fmla="*/ 0 h 1358649"/>
              <a:gd name="connsiteX0-49" fmla="*/ 3717304 w 3717304"/>
              <a:gd name="connsiteY0-50" fmla="*/ 1358649 h 1358649"/>
              <a:gd name="connsiteX1-51" fmla="*/ 0 w 3717304"/>
              <a:gd name="connsiteY1-52" fmla="*/ 0 h 1358649"/>
              <a:gd name="connsiteX0-53" fmla="*/ 3526804 w 3526804"/>
              <a:gd name="connsiteY0-54" fmla="*/ 1290069 h 1290069"/>
              <a:gd name="connsiteX1-55" fmla="*/ 0 w 3526804"/>
              <a:gd name="connsiteY1-56" fmla="*/ 0 h 12900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3526804" h="1290069">
                <a:moveTo>
                  <a:pt x="3526804" y="1290069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0" name="任意多边形: 形状 329"/>
          <p:cNvSpPr/>
          <p:nvPr>
            <p:custDataLst>
              <p:tags r:id="rId167"/>
            </p:custDataLst>
          </p:nvPr>
        </p:nvSpPr>
        <p:spPr>
          <a:xfrm flipH="1">
            <a:off x="8720680" y="0"/>
            <a:ext cx="3471320" cy="2444071"/>
          </a:xfrm>
          <a:custGeom>
            <a:avLst/>
            <a:gdLst>
              <a:gd name="connsiteX0" fmla="*/ 3636420 w 7950670"/>
              <a:gd name="connsiteY0" fmla="*/ 0 h 6858605"/>
              <a:gd name="connsiteX1" fmla="*/ 6333436 w 7950670"/>
              <a:gd name="connsiteY1" fmla="*/ 0 h 6858605"/>
              <a:gd name="connsiteX2" fmla="*/ 7950670 w 7950670"/>
              <a:gd name="connsiteY2" fmla="*/ 6858605 h 6858605"/>
              <a:gd name="connsiteX3" fmla="*/ 3717304 w 7950670"/>
              <a:gd name="connsiteY3" fmla="*/ 6858605 h 6858605"/>
              <a:gd name="connsiteX4" fmla="*/ 0 w 7950670"/>
              <a:gd name="connsiteY4" fmla="*/ 5499956 h 6858605"/>
              <a:gd name="connsiteX5" fmla="*/ 0 w 7950670"/>
              <a:gd name="connsiteY5" fmla="*/ 2571071 h 6858605"/>
              <a:gd name="connsiteX0-1" fmla="*/ 6333436 w 7950670"/>
              <a:gd name="connsiteY0-2" fmla="*/ 0 h 6858605"/>
              <a:gd name="connsiteX1-3" fmla="*/ 7950670 w 7950670"/>
              <a:gd name="connsiteY1-4" fmla="*/ 6858605 h 6858605"/>
              <a:gd name="connsiteX2-5" fmla="*/ 3717304 w 7950670"/>
              <a:gd name="connsiteY2-6" fmla="*/ 6858605 h 6858605"/>
              <a:gd name="connsiteX3-7" fmla="*/ 0 w 7950670"/>
              <a:gd name="connsiteY3-8" fmla="*/ 5499956 h 6858605"/>
              <a:gd name="connsiteX4-9" fmla="*/ 0 w 7950670"/>
              <a:gd name="connsiteY4-10" fmla="*/ 2571071 h 6858605"/>
              <a:gd name="connsiteX5-11" fmla="*/ 3636420 w 7950670"/>
              <a:gd name="connsiteY5-12" fmla="*/ 0 h 6858605"/>
              <a:gd name="connsiteX6" fmla="*/ 6424876 w 7950670"/>
              <a:gd name="connsiteY6" fmla="*/ 91440 h 6858605"/>
              <a:gd name="connsiteX0-13" fmla="*/ 6333436 w 7950670"/>
              <a:gd name="connsiteY0-14" fmla="*/ 0 h 6858605"/>
              <a:gd name="connsiteX1-15" fmla="*/ 7950670 w 7950670"/>
              <a:gd name="connsiteY1-16" fmla="*/ 6858605 h 6858605"/>
              <a:gd name="connsiteX2-17" fmla="*/ 3717304 w 7950670"/>
              <a:gd name="connsiteY2-18" fmla="*/ 6858605 h 6858605"/>
              <a:gd name="connsiteX3-19" fmla="*/ 0 w 7950670"/>
              <a:gd name="connsiteY3-20" fmla="*/ 5499956 h 6858605"/>
              <a:gd name="connsiteX4-21" fmla="*/ 0 w 7950670"/>
              <a:gd name="connsiteY4-22" fmla="*/ 2571071 h 6858605"/>
              <a:gd name="connsiteX5-23" fmla="*/ 3636420 w 7950670"/>
              <a:gd name="connsiteY5-24" fmla="*/ 0 h 6858605"/>
              <a:gd name="connsiteX0-25" fmla="*/ 7950670 w 7950670"/>
              <a:gd name="connsiteY0-26" fmla="*/ 6858605 h 6858605"/>
              <a:gd name="connsiteX1-27" fmla="*/ 3717304 w 7950670"/>
              <a:gd name="connsiteY1-28" fmla="*/ 6858605 h 6858605"/>
              <a:gd name="connsiteX2-29" fmla="*/ 0 w 7950670"/>
              <a:gd name="connsiteY2-30" fmla="*/ 5499956 h 6858605"/>
              <a:gd name="connsiteX3-31" fmla="*/ 0 w 7950670"/>
              <a:gd name="connsiteY3-32" fmla="*/ 2571071 h 6858605"/>
              <a:gd name="connsiteX4-33" fmla="*/ 3636420 w 7950670"/>
              <a:gd name="connsiteY4-34" fmla="*/ 0 h 6858605"/>
              <a:gd name="connsiteX0-35" fmla="*/ 3717304 w 3717304"/>
              <a:gd name="connsiteY0-36" fmla="*/ 6858605 h 6858605"/>
              <a:gd name="connsiteX1-37" fmla="*/ 0 w 3717304"/>
              <a:gd name="connsiteY1-38" fmla="*/ 5499956 h 6858605"/>
              <a:gd name="connsiteX2-39" fmla="*/ 0 w 3717304"/>
              <a:gd name="connsiteY2-40" fmla="*/ 2571071 h 6858605"/>
              <a:gd name="connsiteX3-41" fmla="*/ 3636420 w 3717304"/>
              <a:gd name="connsiteY3-42" fmla="*/ 0 h 6858605"/>
              <a:gd name="connsiteX0-43" fmla="*/ 0 w 3636420"/>
              <a:gd name="connsiteY0-44" fmla="*/ 5499956 h 5499956"/>
              <a:gd name="connsiteX1-45" fmla="*/ 0 w 3636420"/>
              <a:gd name="connsiteY1-46" fmla="*/ 2571071 h 5499956"/>
              <a:gd name="connsiteX2-47" fmla="*/ 3636420 w 3636420"/>
              <a:gd name="connsiteY2-48" fmla="*/ 0 h 5499956"/>
              <a:gd name="connsiteX0-49" fmla="*/ 0 w 3636420"/>
              <a:gd name="connsiteY0-50" fmla="*/ 2571071 h 2571071"/>
              <a:gd name="connsiteX1-51" fmla="*/ 3636420 w 3636420"/>
              <a:gd name="connsiteY1-52" fmla="*/ 0 h 2571071"/>
              <a:gd name="connsiteX0-53" fmla="*/ 0 w 3471320"/>
              <a:gd name="connsiteY0-54" fmla="*/ 2444071 h 2444071"/>
              <a:gd name="connsiteX1-55" fmla="*/ 3471320 w 3471320"/>
              <a:gd name="connsiteY1-56" fmla="*/ 0 h 2444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3471320" h="2444071">
                <a:moveTo>
                  <a:pt x="0" y="2444071"/>
                </a:moveTo>
                <a:lnTo>
                  <a:pt x="3471320" y="0"/>
                </a:lnTo>
              </a:path>
            </a:pathLst>
          </a:cu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1" name="任意多边形: 形状 330"/>
          <p:cNvSpPr/>
          <p:nvPr>
            <p:custDataLst>
              <p:tags r:id="rId168"/>
            </p:custDataLst>
          </p:nvPr>
        </p:nvSpPr>
        <p:spPr>
          <a:xfrm flipH="1">
            <a:off x="7790436" y="1"/>
            <a:ext cx="4401564" cy="3185626"/>
          </a:xfrm>
          <a:custGeom>
            <a:avLst/>
            <a:gdLst>
              <a:gd name="connsiteX0" fmla="*/ 4566664 w 7348198"/>
              <a:gd name="connsiteY0" fmla="*/ 0 h 6858605"/>
              <a:gd name="connsiteX1" fmla="*/ 5810481 w 7348198"/>
              <a:gd name="connsiteY1" fmla="*/ 0 h 6858605"/>
              <a:gd name="connsiteX2" fmla="*/ 7348198 w 7348198"/>
              <a:gd name="connsiteY2" fmla="*/ 6858605 h 6858605"/>
              <a:gd name="connsiteX3" fmla="*/ 5401041 w 7348198"/>
              <a:gd name="connsiteY3" fmla="*/ 6858605 h 6858605"/>
              <a:gd name="connsiteX4" fmla="*/ 0 w 7348198"/>
              <a:gd name="connsiteY4" fmla="*/ 4884561 h 6858605"/>
              <a:gd name="connsiteX5" fmla="*/ 0 w 7348198"/>
              <a:gd name="connsiteY5" fmla="*/ 3306276 h 6858605"/>
              <a:gd name="connsiteX0-1" fmla="*/ 5810481 w 7348198"/>
              <a:gd name="connsiteY0-2" fmla="*/ 0 h 6858605"/>
              <a:gd name="connsiteX1-3" fmla="*/ 7348198 w 7348198"/>
              <a:gd name="connsiteY1-4" fmla="*/ 6858605 h 6858605"/>
              <a:gd name="connsiteX2-5" fmla="*/ 5401041 w 7348198"/>
              <a:gd name="connsiteY2-6" fmla="*/ 6858605 h 6858605"/>
              <a:gd name="connsiteX3-7" fmla="*/ 0 w 7348198"/>
              <a:gd name="connsiteY3-8" fmla="*/ 4884561 h 6858605"/>
              <a:gd name="connsiteX4-9" fmla="*/ 0 w 7348198"/>
              <a:gd name="connsiteY4-10" fmla="*/ 3306276 h 6858605"/>
              <a:gd name="connsiteX5-11" fmla="*/ 4566664 w 7348198"/>
              <a:gd name="connsiteY5-12" fmla="*/ 0 h 6858605"/>
              <a:gd name="connsiteX6" fmla="*/ 5901921 w 7348198"/>
              <a:gd name="connsiteY6" fmla="*/ 91440 h 6858605"/>
              <a:gd name="connsiteX0-13" fmla="*/ 5810481 w 7348198"/>
              <a:gd name="connsiteY0-14" fmla="*/ 0 h 6858605"/>
              <a:gd name="connsiteX1-15" fmla="*/ 7348198 w 7348198"/>
              <a:gd name="connsiteY1-16" fmla="*/ 6858605 h 6858605"/>
              <a:gd name="connsiteX2-17" fmla="*/ 5401041 w 7348198"/>
              <a:gd name="connsiteY2-18" fmla="*/ 6858605 h 6858605"/>
              <a:gd name="connsiteX3-19" fmla="*/ 0 w 7348198"/>
              <a:gd name="connsiteY3-20" fmla="*/ 4884561 h 6858605"/>
              <a:gd name="connsiteX4-21" fmla="*/ 0 w 7348198"/>
              <a:gd name="connsiteY4-22" fmla="*/ 3306276 h 6858605"/>
              <a:gd name="connsiteX5-23" fmla="*/ 4566664 w 7348198"/>
              <a:gd name="connsiteY5-24" fmla="*/ 0 h 6858605"/>
              <a:gd name="connsiteX0-25" fmla="*/ 7348198 w 7348198"/>
              <a:gd name="connsiteY0-26" fmla="*/ 6858605 h 6858605"/>
              <a:gd name="connsiteX1-27" fmla="*/ 5401041 w 7348198"/>
              <a:gd name="connsiteY1-28" fmla="*/ 6858605 h 6858605"/>
              <a:gd name="connsiteX2-29" fmla="*/ 0 w 7348198"/>
              <a:gd name="connsiteY2-30" fmla="*/ 4884561 h 6858605"/>
              <a:gd name="connsiteX3-31" fmla="*/ 0 w 7348198"/>
              <a:gd name="connsiteY3-32" fmla="*/ 3306276 h 6858605"/>
              <a:gd name="connsiteX4-33" fmla="*/ 4566664 w 7348198"/>
              <a:gd name="connsiteY4-34" fmla="*/ 0 h 6858605"/>
              <a:gd name="connsiteX0-35" fmla="*/ 5401041 w 5401041"/>
              <a:gd name="connsiteY0-36" fmla="*/ 6858605 h 6858605"/>
              <a:gd name="connsiteX1-37" fmla="*/ 0 w 5401041"/>
              <a:gd name="connsiteY1-38" fmla="*/ 4884561 h 6858605"/>
              <a:gd name="connsiteX2-39" fmla="*/ 0 w 5401041"/>
              <a:gd name="connsiteY2-40" fmla="*/ 3306276 h 6858605"/>
              <a:gd name="connsiteX3-41" fmla="*/ 4566664 w 5401041"/>
              <a:gd name="connsiteY3-42" fmla="*/ 0 h 6858605"/>
              <a:gd name="connsiteX0-43" fmla="*/ 0 w 4566664"/>
              <a:gd name="connsiteY0-44" fmla="*/ 4884561 h 4884561"/>
              <a:gd name="connsiteX1-45" fmla="*/ 0 w 4566664"/>
              <a:gd name="connsiteY1-46" fmla="*/ 3306276 h 4884561"/>
              <a:gd name="connsiteX2-47" fmla="*/ 4566664 w 4566664"/>
              <a:gd name="connsiteY2-48" fmla="*/ 0 h 4884561"/>
              <a:gd name="connsiteX0-49" fmla="*/ 0 w 4566664"/>
              <a:gd name="connsiteY0-50" fmla="*/ 3306276 h 3306276"/>
              <a:gd name="connsiteX1-51" fmla="*/ 4566664 w 4566664"/>
              <a:gd name="connsiteY1-52" fmla="*/ 0 h 3306276"/>
              <a:gd name="connsiteX0-53" fmla="*/ 0 w 4401564"/>
              <a:gd name="connsiteY0-54" fmla="*/ 3185626 h 3185626"/>
              <a:gd name="connsiteX1-55" fmla="*/ 4401564 w 4401564"/>
              <a:gd name="connsiteY1-56" fmla="*/ 0 h 3185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401564" h="3185626">
                <a:moveTo>
                  <a:pt x="0" y="3185626"/>
                </a:moveTo>
                <a:lnTo>
                  <a:pt x="4401564" y="0"/>
                </a:ln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2" name="任意多边形: 形状 331"/>
          <p:cNvSpPr/>
          <p:nvPr>
            <p:custDataLst>
              <p:tags r:id="rId169"/>
            </p:custDataLst>
          </p:nvPr>
        </p:nvSpPr>
        <p:spPr>
          <a:xfrm flipH="1">
            <a:off x="6984141" y="4953516"/>
            <a:ext cx="5207859" cy="1904484"/>
          </a:xfrm>
          <a:custGeom>
            <a:avLst/>
            <a:gdLst>
              <a:gd name="connsiteX0" fmla="*/ 4567131 w 7347438"/>
              <a:gd name="connsiteY0" fmla="*/ 0 h 6858605"/>
              <a:gd name="connsiteX1" fmla="*/ 5809720 w 7347438"/>
              <a:gd name="connsiteY1" fmla="*/ 0 h 6858605"/>
              <a:gd name="connsiteX2" fmla="*/ 7347438 w 7347438"/>
              <a:gd name="connsiteY2" fmla="*/ 6858605 h 6858605"/>
              <a:gd name="connsiteX3" fmla="*/ 5398359 w 7347438"/>
              <a:gd name="connsiteY3" fmla="*/ 6858605 h 6858605"/>
              <a:gd name="connsiteX4" fmla="*/ 0 w 7347438"/>
              <a:gd name="connsiteY4" fmla="*/ 4885541 h 6858605"/>
              <a:gd name="connsiteX5" fmla="*/ 0 w 7347438"/>
              <a:gd name="connsiteY5" fmla="*/ 3306614 h 6858605"/>
              <a:gd name="connsiteX0-1" fmla="*/ 5809720 w 7347438"/>
              <a:gd name="connsiteY0-2" fmla="*/ 0 h 6858605"/>
              <a:gd name="connsiteX1-3" fmla="*/ 7347438 w 7347438"/>
              <a:gd name="connsiteY1-4" fmla="*/ 6858605 h 6858605"/>
              <a:gd name="connsiteX2-5" fmla="*/ 5398359 w 7347438"/>
              <a:gd name="connsiteY2-6" fmla="*/ 6858605 h 6858605"/>
              <a:gd name="connsiteX3-7" fmla="*/ 0 w 7347438"/>
              <a:gd name="connsiteY3-8" fmla="*/ 4885541 h 6858605"/>
              <a:gd name="connsiteX4-9" fmla="*/ 0 w 7347438"/>
              <a:gd name="connsiteY4-10" fmla="*/ 3306614 h 6858605"/>
              <a:gd name="connsiteX5-11" fmla="*/ 4567131 w 7347438"/>
              <a:gd name="connsiteY5-12" fmla="*/ 0 h 6858605"/>
              <a:gd name="connsiteX6" fmla="*/ 5901160 w 7347438"/>
              <a:gd name="connsiteY6" fmla="*/ 91440 h 6858605"/>
              <a:gd name="connsiteX0-13" fmla="*/ 5809720 w 7347438"/>
              <a:gd name="connsiteY0-14" fmla="*/ 0 h 6858605"/>
              <a:gd name="connsiteX1-15" fmla="*/ 7347438 w 7347438"/>
              <a:gd name="connsiteY1-16" fmla="*/ 6858605 h 6858605"/>
              <a:gd name="connsiteX2-17" fmla="*/ 5398359 w 7347438"/>
              <a:gd name="connsiteY2-18" fmla="*/ 6858605 h 6858605"/>
              <a:gd name="connsiteX3-19" fmla="*/ 0 w 7347438"/>
              <a:gd name="connsiteY3-20" fmla="*/ 4885541 h 6858605"/>
              <a:gd name="connsiteX4-21" fmla="*/ 0 w 7347438"/>
              <a:gd name="connsiteY4-22" fmla="*/ 3306614 h 6858605"/>
              <a:gd name="connsiteX5-23" fmla="*/ 4567131 w 7347438"/>
              <a:gd name="connsiteY5-24" fmla="*/ 0 h 6858605"/>
              <a:gd name="connsiteX0-25" fmla="*/ 7347438 w 7347438"/>
              <a:gd name="connsiteY0-26" fmla="*/ 6858605 h 6858605"/>
              <a:gd name="connsiteX1-27" fmla="*/ 5398359 w 7347438"/>
              <a:gd name="connsiteY1-28" fmla="*/ 6858605 h 6858605"/>
              <a:gd name="connsiteX2-29" fmla="*/ 0 w 7347438"/>
              <a:gd name="connsiteY2-30" fmla="*/ 4885541 h 6858605"/>
              <a:gd name="connsiteX3-31" fmla="*/ 0 w 7347438"/>
              <a:gd name="connsiteY3-32" fmla="*/ 3306614 h 6858605"/>
              <a:gd name="connsiteX4-33" fmla="*/ 4567131 w 7347438"/>
              <a:gd name="connsiteY4-34" fmla="*/ 0 h 6858605"/>
              <a:gd name="connsiteX0-35" fmla="*/ 5398359 w 5398359"/>
              <a:gd name="connsiteY0-36" fmla="*/ 6858605 h 6858605"/>
              <a:gd name="connsiteX1-37" fmla="*/ 0 w 5398359"/>
              <a:gd name="connsiteY1-38" fmla="*/ 4885541 h 6858605"/>
              <a:gd name="connsiteX2-39" fmla="*/ 0 w 5398359"/>
              <a:gd name="connsiteY2-40" fmla="*/ 3306614 h 6858605"/>
              <a:gd name="connsiteX3-41" fmla="*/ 4567131 w 5398359"/>
              <a:gd name="connsiteY3-42" fmla="*/ 0 h 6858605"/>
              <a:gd name="connsiteX0-43" fmla="*/ 5398359 w 5398359"/>
              <a:gd name="connsiteY0-44" fmla="*/ 3551991 h 3551991"/>
              <a:gd name="connsiteX1-45" fmla="*/ 0 w 5398359"/>
              <a:gd name="connsiteY1-46" fmla="*/ 1578927 h 3551991"/>
              <a:gd name="connsiteX2-47" fmla="*/ 0 w 5398359"/>
              <a:gd name="connsiteY2-48" fmla="*/ 0 h 3551991"/>
              <a:gd name="connsiteX0-49" fmla="*/ 5398359 w 5398359"/>
              <a:gd name="connsiteY0-50" fmla="*/ 1973064 h 1973064"/>
              <a:gd name="connsiteX1-51" fmla="*/ 0 w 5398359"/>
              <a:gd name="connsiteY1-52" fmla="*/ 0 h 1973064"/>
              <a:gd name="connsiteX0-53" fmla="*/ 5207859 w 5207859"/>
              <a:gd name="connsiteY0-54" fmla="*/ 1904484 h 1904484"/>
              <a:gd name="connsiteX1-55" fmla="*/ 0 w 5207859"/>
              <a:gd name="connsiteY1-56" fmla="*/ 0 h 19044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207859" h="1904484">
                <a:moveTo>
                  <a:pt x="5207859" y="1904484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3" name="任意多边形: 形状 332"/>
          <p:cNvSpPr/>
          <p:nvPr>
            <p:custDataLst>
              <p:tags r:id="rId170"/>
            </p:custDataLst>
          </p:nvPr>
        </p:nvSpPr>
        <p:spPr>
          <a:xfrm flipH="1">
            <a:off x="5038090" y="2540"/>
            <a:ext cx="1537970" cy="6855460"/>
          </a:xfrm>
          <a:custGeom>
            <a:avLst/>
            <a:gdLst>
              <a:gd name="connsiteX0" fmla="*/ 4567131 w 7347438"/>
              <a:gd name="connsiteY0" fmla="*/ 0 h 6858605"/>
              <a:gd name="connsiteX1" fmla="*/ 5809720 w 7347438"/>
              <a:gd name="connsiteY1" fmla="*/ 0 h 6858605"/>
              <a:gd name="connsiteX2" fmla="*/ 7347438 w 7347438"/>
              <a:gd name="connsiteY2" fmla="*/ 6858605 h 6858605"/>
              <a:gd name="connsiteX3" fmla="*/ 5398359 w 7347438"/>
              <a:gd name="connsiteY3" fmla="*/ 6858605 h 6858605"/>
              <a:gd name="connsiteX4" fmla="*/ 0 w 7347438"/>
              <a:gd name="connsiteY4" fmla="*/ 4885541 h 6858605"/>
              <a:gd name="connsiteX5" fmla="*/ 0 w 7347438"/>
              <a:gd name="connsiteY5" fmla="*/ 3306614 h 6858605"/>
              <a:gd name="connsiteX0-1" fmla="*/ 4567131 w 7347438"/>
              <a:gd name="connsiteY0-2" fmla="*/ 0 h 6858605"/>
              <a:gd name="connsiteX1-3" fmla="*/ 5809720 w 7347438"/>
              <a:gd name="connsiteY1-4" fmla="*/ 0 h 6858605"/>
              <a:gd name="connsiteX2-5" fmla="*/ 7347438 w 7347438"/>
              <a:gd name="connsiteY2-6" fmla="*/ 6858605 h 6858605"/>
              <a:gd name="connsiteX3-7" fmla="*/ 5398359 w 7347438"/>
              <a:gd name="connsiteY3-8" fmla="*/ 6858605 h 6858605"/>
              <a:gd name="connsiteX4-9" fmla="*/ 0 w 7347438"/>
              <a:gd name="connsiteY4-10" fmla="*/ 4885541 h 6858605"/>
              <a:gd name="connsiteX5-11" fmla="*/ 0 w 7347438"/>
              <a:gd name="connsiteY5-12" fmla="*/ 3306614 h 6858605"/>
              <a:gd name="connsiteX6" fmla="*/ 4658571 w 7347438"/>
              <a:gd name="connsiteY6" fmla="*/ 91440 h 6858605"/>
              <a:gd name="connsiteX0-13" fmla="*/ 4567131 w 7347438"/>
              <a:gd name="connsiteY0-14" fmla="*/ 0 h 6858605"/>
              <a:gd name="connsiteX1-15" fmla="*/ 5809720 w 7347438"/>
              <a:gd name="connsiteY1-16" fmla="*/ 0 h 6858605"/>
              <a:gd name="connsiteX2-17" fmla="*/ 7347438 w 7347438"/>
              <a:gd name="connsiteY2-18" fmla="*/ 6858605 h 6858605"/>
              <a:gd name="connsiteX3-19" fmla="*/ 5398359 w 7347438"/>
              <a:gd name="connsiteY3-20" fmla="*/ 6858605 h 6858605"/>
              <a:gd name="connsiteX4-21" fmla="*/ 0 w 7347438"/>
              <a:gd name="connsiteY4-22" fmla="*/ 4885541 h 6858605"/>
              <a:gd name="connsiteX5-23" fmla="*/ 0 w 7347438"/>
              <a:gd name="connsiteY5-24" fmla="*/ 3306614 h 6858605"/>
              <a:gd name="connsiteX0-25" fmla="*/ 5809720 w 7347438"/>
              <a:gd name="connsiteY0-26" fmla="*/ 0 h 6858605"/>
              <a:gd name="connsiteX1-27" fmla="*/ 7347438 w 7347438"/>
              <a:gd name="connsiteY1-28" fmla="*/ 6858605 h 6858605"/>
              <a:gd name="connsiteX2-29" fmla="*/ 5398359 w 7347438"/>
              <a:gd name="connsiteY2-30" fmla="*/ 6858605 h 6858605"/>
              <a:gd name="connsiteX3-31" fmla="*/ 0 w 7347438"/>
              <a:gd name="connsiteY3-32" fmla="*/ 4885541 h 6858605"/>
              <a:gd name="connsiteX4-33" fmla="*/ 0 w 7347438"/>
              <a:gd name="connsiteY4-34" fmla="*/ 3306614 h 6858605"/>
              <a:gd name="connsiteX0-35" fmla="*/ 5809720 w 7347438"/>
              <a:gd name="connsiteY0-36" fmla="*/ 0 h 6858605"/>
              <a:gd name="connsiteX1-37" fmla="*/ 7347438 w 7347438"/>
              <a:gd name="connsiteY1-38" fmla="*/ 6858605 h 6858605"/>
              <a:gd name="connsiteX2-39" fmla="*/ 5398359 w 7347438"/>
              <a:gd name="connsiteY2-40" fmla="*/ 6858605 h 6858605"/>
              <a:gd name="connsiteX3-41" fmla="*/ 0 w 7347438"/>
              <a:gd name="connsiteY3-42" fmla="*/ 4885541 h 6858605"/>
              <a:gd name="connsiteX0-43" fmla="*/ 411361 w 1949079"/>
              <a:gd name="connsiteY0-44" fmla="*/ 0 h 6858605"/>
              <a:gd name="connsiteX1-45" fmla="*/ 1949079 w 1949079"/>
              <a:gd name="connsiteY1-46" fmla="*/ 6858605 h 6858605"/>
              <a:gd name="connsiteX2-47" fmla="*/ 0 w 1949079"/>
              <a:gd name="connsiteY2-48" fmla="*/ 6858605 h 6858605"/>
              <a:gd name="connsiteX0-49" fmla="*/ 0 w 1537718"/>
              <a:gd name="connsiteY0-50" fmla="*/ 0 h 6858605"/>
              <a:gd name="connsiteX1-51" fmla="*/ 1537718 w 1537718"/>
              <a:gd name="connsiteY1-52" fmla="*/ 6858605 h 6858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537718" h="6858605">
                <a:moveTo>
                  <a:pt x="0" y="0"/>
                </a:moveTo>
                <a:lnTo>
                  <a:pt x="1537718" y="6858605"/>
                </a:ln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4" name="任意多边形: 形状 333"/>
          <p:cNvSpPr/>
          <p:nvPr>
            <p:custDataLst>
              <p:tags r:id="rId171"/>
            </p:custDataLst>
          </p:nvPr>
        </p:nvSpPr>
        <p:spPr>
          <a:xfrm flipH="1">
            <a:off x="3819525" y="2540"/>
            <a:ext cx="1667510" cy="6855460"/>
          </a:xfrm>
          <a:custGeom>
            <a:avLst/>
            <a:gdLst>
              <a:gd name="connsiteX0" fmla="*/ 2786209 w 8566203"/>
              <a:gd name="connsiteY0" fmla="*/ 0 h 6858605"/>
              <a:gd name="connsiteX1" fmla="*/ 6898713 w 8566203"/>
              <a:gd name="connsiteY1" fmla="*/ 0 h 6858605"/>
              <a:gd name="connsiteX2" fmla="*/ 8566203 w 8566203"/>
              <a:gd name="connsiteY2" fmla="*/ 6858605 h 6858605"/>
              <a:gd name="connsiteX3" fmla="*/ 2120368 w 8566203"/>
              <a:gd name="connsiteY3" fmla="*/ 6858605 h 6858605"/>
              <a:gd name="connsiteX4" fmla="*/ 0 w 8566203"/>
              <a:gd name="connsiteY4" fmla="*/ 6083625 h 6858605"/>
              <a:gd name="connsiteX5" fmla="*/ 0 w 8566203"/>
              <a:gd name="connsiteY5" fmla="*/ 1940596 h 6858605"/>
              <a:gd name="connsiteX0-1" fmla="*/ 2786209 w 8566203"/>
              <a:gd name="connsiteY0-2" fmla="*/ 0 h 6858605"/>
              <a:gd name="connsiteX1-3" fmla="*/ 6898713 w 8566203"/>
              <a:gd name="connsiteY1-4" fmla="*/ 0 h 6858605"/>
              <a:gd name="connsiteX2-5" fmla="*/ 8566203 w 8566203"/>
              <a:gd name="connsiteY2-6" fmla="*/ 6858605 h 6858605"/>
              <a:gd name="connsiteX3-7" fmla="*/ 2120368 w 8566203"/>
              <a:gd name="connsiteY3-8" fmla="*/ 6858605 h 6858605"/>
              <a:gd name="connsiteX4-9" fmla="*/ 0 w 8566203"/>
              <a:gd name="connsiteY4-10" fmla="*/ 6083625 h 6858605"/>
              <a:gd name="connsiteX5-11" fmla="*/ 0 w 8566203"/>
              <a:gd name="connsiteY5-12" fmla="*/ 1940596 h 6858605"/>
              <a:gd name="connsiteX6" fmla="*/ 2877649 w 8566203"/>
              <a:gd name="connsiteY6" fmla="*/ 91440 h 6858605"/>
              <a:gd name="connsiteX0-13" fmla="*/ 2786209 w 8566203"/>
              <a:gd name="connsiteY0-14" fmla="*/ 0 h 6858605"/>
              <a:gd name="connsiteX1-15" fmla="*/ 6898713 w 8566203"/>
              <a:gd name="connsiteY1-16" fmla="*/ 0 h 6858605"/>
              <a:gd name="connsiteX2-17" fmla="*/ 8566203 w 8566203"/>
              <a:gd name="connsiteY2-18" fmla="*/ 6858605 h 6858605"/>
              <a:gd name="connsiteX3-19" fmla="*/ 2120368 w 8566203"/>
              <a:gd name="connsiteY3-20" fmla="*/ 6858605 h 6858605"/>
              <a:gd name="connsiteX4-21" fmla="*/ 0 w 8566203"/>
              <a:gd name="connsiteY4-22" fmla="*/ 6083625 h 6858605"/>
              <a:gd name="connsiteX5-23" fmla="*/ 0 w 8566203"/>
              <a:gd name="connsiteY5-24" fmla="*/ 1940596 h 6858605"/>
              <a:gd name="connsiteX0-25" fmla="*/ 6898713 w 8566203"/>
              <a:gd name="connsiteY0-26" fmla="*/ 0 h 6858605"/>
              <a:gd name="connsiteX1-27" fmla="*/ 8566203 w 8566203"/>
              <a:gd name="connsiteY1-28" fmla="*/ 6858605 h 6858605"/>
              <a:gd name="connsiteX2-29" fmla="*/ 2120368 w 8566203"/>
              <a:gd name="connsiteY2-30" fmla="*/ 6858605 h 6858605"/>
              <a:gd name="connsiteX3-31" fmla="*/ 0 w 8566203"/>
              <a:gd name="connsiteY3-32" fmla="*/ 6083625 h 6858605"/>
              <a:gd name="connsiteX4-33" fmla="*/ 0 w 8566203"/>
              <a:gd name="connsiteY4-34" fmla="*/ 1940596 h 6858605"/>
              <a:gd name="connsiteX0-35" fmla="*/ 6898713 w 8566203"/>
              <a:gd name="connsiteY0-36" fmla="*/ 0 h 6858605"/>
              <a:gd name="connsiteX1-37" fmla="*/ 8566203 w 8566203"/>
              <a:gd name="connsiteY1-38" fmla="*/ 6858605 h 6858605"/>
              <a:gd name="connsiteX2-39" fmla="*/ 2120368 w 8566203"/>
              <a:gd name="connsiteY2-40" fmla="*/ 6858605 h 6858605"/>
              <a:gd name="connsiteX3-41" fmla="*/ 0 w 8566203"/>
              <a:gd name="connsiteY3-42" fmla="*/ 6083625 h 6858605"/>
              <a:gd name="connsiteX0-43" fmla="*/ 4778345 w 6445835"/>
              <a:gd name="connsiteY0-44" fmla="*/ 0 h 6858605"/>
              <a:gd name="connsiteX1-45" fmla="*/ 6445835 w 6445835"/>
              <a:gd name="connsiteY1-46" fmla="*/ 6858605 h 6858605"/>
              <a:gd name="connsiteX2-47" fmla="*/ 0 w 6445835"/>
              <a:gd name="connsiteY2-48" fmla="*/ 6858605 h 6858605"/>
              <a:gd name="connsiteX0-49" fmla="*/ 0 w 1667490"/>
              <a:gd name="connsiteY0-50" fmla="*/ 0 h 6858605"/>
              <a:gd name="connsiteX1-51" fmla="*/ 1667490 w 1667490"/>
              <a:gd name="connsiteY1-52" fmla="*/ 6858605 h 6858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667490" h="6858605">
                <a:moveTo>
                  <a:pt x="0" y="0"/>
                </a:moveTo>
                <a:lnTo>
                  <a:pt x="1667490" y="6858605"/>
                </a:lnTo>
              </a:path>
            </a:pathLst>
          </a:custGeom>
          <a:noFill/>
          <a:ln>
            <a:solidFill>
              <a:schemeClr val="tx1">
                <a:alpha val="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5" name="任意多边形: 形状 334"/>
          <p:cNvSpPr/>
          <p:nvPr>
            <p:custDataLst>
              <p:tags r:id="rId172"/>
            </p:custDataLst>
          </p:nvPr>
        </p:nvSpPr>
        <p:spPr>
          <a:xfrm flipH="1">
            <a:off x="10263816" y="6147208"/>
            <a:ext cx="1928184" cy="710792"/>
          </a:xfrm>
          <a:custGeom>
            <a:avLst/>
            <a:gdLst>
              <a:gd name="connsiteX0" fmla="*/ 2788808 w 8566177"/>
              <a:gd name="connsiteY0" fmla="*/ 0 h 6858605"/>
              <a:gd name="connsiteX1" fmla="*/ 6898687 w 8566177"/>
              <a:gd name="connsiteY1" fmla="*/ 0 h 6858605"/>
              <a:gd name="connsiteX2" fmla="*/ 8566177 w 8566177"/>
              <a:gd name="connsiteY2" fmla="*/ 6858605 h 6858605"/>
              <a:gd name="connsiteX3" fmla="*/ 2116443 w 8566177"/>
              <a:gd name="connsiteY3" fmla="*/ 6858605 h 6858605"/>
              <a:gd name="connsiteX4" fmla="*/ 0 w 8566177"/>
              <a:gd name="connsiteY4" fmla="*/ 6085060 h 6858605"/>
              <a:gd name="connsiteX5" fmla="*/ 0 w 8566177"/>
              <a:gd name="connsiteY5" fmla="*/ 1942407 h 6858605"/>
              <a:gd name="connsiteX0-1" fmla="*/ 6898687 w 8566177"/>
              <a:gd name="connsiteY0-2" fmla="*/ 0 h 6858605"/>
              <a:gd name="connsiteX1-3" fmla="*/ 8566177 w 8566177"/>
              <a:gd name="connsiteY1-4" fmla="*/ 6858605 h 6858605"/>
              <a:gd name="connsiteX2-5" fmla="*/ 2116443 w 8566177"/>
              <a:gd name="connsiteY2-6" fmla="*/ 6858605 h 6858605"/>
              <a:gd name="connsiteX3-7" fmla="*/ 0 w 8566177"/>
              <a:gd name="connsiteY3-8" fmla="*/ 6085060 h 6858605"/>
              <a:gd name="connsiteX4-9" fmla="*/ 0 w 8566177"/>
              <a:gd name="connsiteY4-10" fmla="*/ 1942407 h 6858605"/>
              <a:gd name="connsiteX5-11" fmla="*/ 2788808 w 8566177"/>
              <a:gd name="connsiteY5-12" fmla="*/ 0 h 6858605"/>
              <a:gd name="connsiteX6" fmla="*/ 6990127 w 8566177"/>
              <a:gd name="connsiteY6" fmla="*/ 91440 h 6858605"/>
              <a:gd name="connsiteX0-13" fmla="*/ 6898687 w 8566177"/>
              <a:gd name="connsiteY0-14" fmla="*/ 0 h 6858605"/>
              <a:gd name="connsiteX1-15" fmla="*/ 8566177 w 8566177"/>
              <a:gd name="connsiteY1-16" fmla="*/ 6858605 h 6858605"/>
              <a:gd name="connsiteX2-17" fmla="*/ 2116443 w 8566177"/>
              <a:gd name="connsiteY2-18" fmla="*/ 6858605 h 6858605"/>
              <a:gd name="connsiteX3-19" fmla="*/ 0 w 8566177"/>
              <a:gd name="connsiteY3-20" fmla="*/ 6085060 h 6858605"/>
              <a:gd name="connsiteX4-21" fmla="*/ 0 w 8566177"/>
              <a:gd name="connsiteY4-22" fmla="*/ 1942407 h 6858605"/>
              <a:gd name="connsiteX5-23" fmla="*/ 2788808 w 8566177"/>
              <a:gd name="connsiteY5-24" fmla="*/ 0 h 6858605"/>
              <a:gd name="connsiteX0-25" fmla="*/ 8566177 w 8566177"/>
              <a:gd name="connsiteY0-26" fmla="*/ 6858605 h 6858605"/>
              <a:gd name="connsiteX1-27" fmla="*/ 2116443 w 8566177"/>
              <a:gd name="connsiteY1-28" fmla="*/ 6858605 h 6858605"/>
              <a:gd name="connsiteX2-29" fmla="*/ 0 w 8566177"/>
              <a:gd name="connsiteY2-30" fmla="*/ 6085060 h 6858605"/>
              <a:gd name="connsiteX3-31" fmla="*/ 0 w 8566177"/>
              <a:gd name="connsiteY3-32" fmla="*/ 1942407 h 6858605"/>
              <a:gd name="connsiteX4-33" fmla="*/ 2788808 w 8566177"/>
              <a:gd name="connsiteY4-34" fmla="*/ 0 h 6858605"/>
              <a:gd name="connsiteX0-35" fmla="*/ 2116443 w 2788808"/>
              <a:gd name="connsiteY0-36" fmla="*/ 6858605 h 6858605"/>
              <a:gd name="connsiteX1-37" fmla="*/ 0 w 2788808"/>
              <a:gd name="connsiteY1-38" fmla="*/ 6085060 h 6858605"/>
              <a:gd name="connsiteX2-39" fmla="*/ 0 w 2788808"/>
              <a:gd name="connsiteY2-40" fmla="*/ 1942407 h 6858605"/>
              <a:gd name="connsiteX3-41" fmla="*/ 2788808 w 2788808"/>
              <a:gd name="connsiteY3-42" fmla="*/ 0 h 6858605"/>
              <a:gd name="connsiteX0-43" fmla="*/ 2116443 w 2116443"/>
              <a:gd name="connsiteY0-44" fmla="*/ 4916198 h 4916198"/>
              <a:gd name="connsiteX1-45" fmla="*/ 0 w 2116443"/>
              <a:gd name="connsiteY1-46" fmla="*/ 4142653 h 4916198"/>
              <a:gd name="connsiteX2-47" fmla="*/ 0 w 2116443"/>
              <a:gd name="connsiteY2-48" fmla="*/ 0 h 4916198"/>
              <a:gd name="connsiteX0-49" fmla="*/ 2116443 w 2116443"/>
              <a:gd name="connsiteY0-50" fmla="*/ 773545 h 773545"/>
              <a:gd name="connsiteX1-51" fmla="*/ 0 w 2116443"/>
              <a:gd name="connsiteY1-52" fmla="*/ 0 h 773545"/>
              <a:gd name="connsiteX0-53" fmla="*/ 1928184 w 1928184"/>
              <a:gd name="connsiteY0-54" fmla="*/ 710792 h 710792"/>
              <a:gd name="connsiteX1-55" fmla="*/ 0 w 1928184"/>
              <a:gd name="connsiteY1-56" fmla="*/ 0 h 7107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928184" h="710792">
                <a:moveTo>
                  <a:pt x="1928184" y="710792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alpha val="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6" name="任意多边形: 形状 335"/>
          <p:cNvSpPr/>
          <p:nvPr>
            <p:custDataLst>
              <p:tags r:id="rId173"/>
            </p:custDataLst>
          </p:nvPr>
        </p:nvSpPr>
        <p:spPr>
          <a:xfrm flipH="1">
            <a:off x="9597250" y="1"/>
            <a:ext cx="2579258" cy="1790007"/>
          </a:xfrm>
          <a:custGeom>
            <a:avLst/>
            <a:gdLst>
              <a:gd name="connsiteX0" fmla="*/ 2788808 w 8566177"/>
              <a:gd name="connsiteY0" fmla="*/ 0 h 6858605"/>
              <a:gd name="connsiteX1" fmla="*/ 6898687 w 8566177"/>
              <a:gd name="connsiteY1" fmla="*/ 0 h 6858605"/>
              <a:gd name="connsiteX2" fmla="*/ 8566177 w 8566177"/>
              <a:gd name="connsiteY2" fmla="*/ 6858605 h 6858605"/>
              <a:gd name="connsiteX3" fmla="*/ 2116443 w 8566177"/>
              <a:gd name="connsiteY3" fmla="*/ 6858605 h 6858605"/>
              <a:gd name="connsiteX4" fmla="*/ 0 w 8566177"/>
              <a:gd name="connsiteY4" fmla="*/ 6085060 h 6858605"/>
              <a:gd name="connsiteX5" fmla="*/ 0 w 8566177"/>
              <a:gd name="connsiteY5" fmla="*/ 1942407 h 6858605"/>
              <a:gd name="connsiteX0-1" fmla="*/ 6898687 w 8566177"/>
              <a:gd name="connsiteY0-2" fmla="*/ 0 h 6858605"/>
              <a:gd name="connsiteX1-3" fmla="*/ 8566177 w 8566177"/>
              <a:gd name="connsiteY1-4" fmla="*/ 6858605 h 6858605"/>
              <a:gd name="connsiteX2-5" fmla="*/ 2116443 w 8566177"/>
              <a:gd name="connsiteY2-6" fmla="*/ 6858605 h 6858605"/>
              <a:gd name="connsiteX3-7" fmla="*/ 0 w 8566177"/>
              <a:gd name="connsiteY3-8" fmla="*/ 6085060 h 6858605"/>
              <a:gd name="connsiteX4-9" fmla="*/ 0 w 8566177"/>
              <a:gd name="connsiteY4-10" fmla="*/ 1942407 h 6858605"/>
              <a:gd name="connsiteX5-11" fmla="*/ 2788808 w 8566177"/>
              <a:gd name="connsiteY5-12" fmla="*/ 0 h 6858605"/>
              <a:gd name="connsiteX6" fmla="*/ 6990127 w 8566177"/>
              <a:gd name="connsiteY6" fmla="*/ 91440 h 6858605"/>
              <a:gd name="connsiteX0-13" fmla="*/ 6898687 w 8566177"/>
              <a:gd name="connsiteY0-14" fmla="*/ 0 h 6858605"/>
              <a:gd name="connsiteX1-15" fmla="*/ 8566177 w 8566177"/>
              <a:gd name="connsiteY1-16" fmla="*/ 6858605 h 6858605"/>
              <a:gd name="connsiteX2-17" fmla="*/ 2116443 w 8566177"/>
              <a:gd name="connsiteY2-18" fmla="*/ 6858605 h 6858605"/>
              <a:gd name="connsiteX3-19" fmla="*/ 0 w 8566177"/>
              <a:gd name="connsiteY3-20" fmla="*/ 6085060 h 6858605"/>
              <a:gd name="connsiteX4-21" fmla="*/ 0 w 8566177"/>
              <a:gd name="connsiteY4-22" fmla="*/ 1942407 h 6858605"/>
              <a:gd name="connsiteX5-23" fmla="*/ 2788808 w 8566177"/>
              <a:gd name="connsiteY5-24" fmla="*/ 0 h 6858605"/>
              <a:gd name="connsiteX0-25" fmla="*/ 8566177 w 8566177"/>
              <a:gd name="connsiteY0-26" fmla="*/ 6858605 h 6858605"/>
              <a:gd name="connsiteX1-27" fmla="*/ 2116443 w 8566177"/>
              <a:gd name="connsiteY1-28" fmla="*/ 6858605 h 6858605"/>
              <a:gd name="connsiteX2-29" fmla="*/ 0 w 8566177"/>
              <a:gd name="connsiteY2-30" fmla="*/ 6085060 h 6858605"/>
              <a:gd name="connsiteX3-31" fmla="*/ 0 w 8566177"/>
              <a:gd name="connsiteY3-32" fmla="*/ 1942407 h 6858605"/>
              <a:gd name="connsiteX4-33" fmla="*/ 2788808 w 8566177"/>
              <a:gd name="connsiteY4-34" fmla="*/ 0 h 6858605"/>
              <a:gd name="connsiteX0-35" fmla="*/ 2116443 w 2788808"/>
              <a:gd name="connsiteY0-36" fmla="*/ 6858605 h 6858605"/>
              <a:gd name="connsiteX1-37" fmla="*/ 0 w 2788808"/>
              <a:gd name="connsiteY1-38" fmla="*/ 6085060 h 6858605"/>
              <a:gd name="connsiteX2-39" fmla="*/ 0 w 2788808"/>
              <a:gd name="connsiteY2-40" fmla="*/ 1942407 h 6858605"/>
              <a:gd name="connsiteX3-41" fmla="*/ 2788808 w 2788808"/>
              <a:gd name="connsiteY3-42" fmla="*/ 0 h 6858605"/>
              <a:gd name="connsiteX0-43" fmla="*/ 0 w 2788808"/>
              <a:gd name="connsiteY0-44" fmla="*/ 6085060 h 6085060"/>
              <a:gd name="connsiteX1-45" fmla="*/ 0 w 2788808"/>
              <a:gd name="connsiteY1-46" fmla="*/ 1942407 h 6085060"/>
              <a:gd name="connsiteX2-47" fmla="*/ 2788808 w 2788808"/>
              <a:gd name="connsiteY2-48" fmla="*/ 0 h 6085060"/>
              <a:gd name="connsiteX0-49" fmla="*/ 0 w 2788808"/>
              <a:gd name="connsiteY0-50" fmla="*/ 1942407 h 1942407"/>
              <a:gd name="connsiteX1-51" fmla="*/ 2788808 w 2788808"/>
              <a:gd name="connsiteY1-52" fmla="*/ 0 h 1942407"/>
              <a:gd name="connsiteX0-53" fmla="*/ 0 w 2579258"/>
              <a:gd name="connsiteY0-54" fmla="*/ 1790007 h 1790007"/>
              <a:gd name="connsiteX1-55" fmla="*/ 2579258 w 2579258"/>
              <a:gd name="connsiteY1-56" fmla="*/ 0 h 1790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79258" h="1790007">
                <a:moveTo>
                  <a:pt x="0" y="1790007"/>
                </a:moveTo>
                <a:lnTo>
                  <a:pt x="2579258" y="0"/>
                </a:lnTo>
              </a:path>
            </a:pathLst>
          </a:custGeom>
          <a:noFill/>
          <a:ln>
            <a:solidFill>
              <a:schemeClr val="tx1">
                <a:alpha val="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0" name="任意多边形: 形状 122"/>
          <p:cNvSpPr/>
          <p:nvPr>
            <p:custDataLst>
              <p:tags r:id="rId174"/>
            </p:custDataLst>
          </p:nvPr>
        </p:nvSpPr>
        <p:spPr>
          <a:xfrm rot="17509627">
            <a:off x="7376795" y="4959350"/>
            <a:ext cx="1623060" cy="1623060"/>
          </a:xfrm>
          <a:custGeom>
            <a:avLst/>
            <a:gdLst>
              <a:gd name="connsiteX0" fmla="*/ 1582064 w 1582064"/>
              <a:gd name="connsiteY0" fmla="*/ 791032 h 1582064"/>
              <a:gd name="connsiteX1" fmla="*/ 791032 w 1582064"/>
              <a:gd name="connsiteY1" fmla="*/ 1582064 h 1582064"/>
              <a:gd name="connsiteX2" fmla="*/ 0 w 1582064"/>
              <a:gd name="connsiteY2" fmla="*/ 791032 h 1582064"/>
              <a:gd name="connsiteX3" fmla="*/ 791032 w 1582064"/>
              <a:gd name="connsiteY3" fmla="*/ 0 h 1582064"/>
              <a:gd name="connsiteX4" fmla="*/ 1582064 w 1582064"/>
              <a:gd name="connsiteY4" fmla="*/ 791032 h 158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064" h="1582064">
                <a:moveTo>
                  <a:pt x="1582064" y="791032"/>
                </a:moveTo>
                <a:cubicBezTo>
                  <a:pt x="1582064" y="1227907"/>
                  <a:pt x="1227907" y="1582064"/>
                  <a:pt x="791032" y="1582064"/>
                </a:cubicBezTo>
                <a:cubicBezTo>
                  <a:pt x="354157" y="1582064"/>
                  <a:pt x="0" y="1227907"/>
                  <a:pt x="0" y="791032"/>
                </a:cubicBezTo>
                <a:cubicBezTo>
                  <a:pt x="0" y="354157"/>
                  <a:pt x="354157" y="0"/>
                  <a:pt x="791032" y="0"/>
                </a:cubicBezTo>
                <a:cubicBezTo>
                  <a:pt x="1227907" y="0"/>
                  <a:pt x="1582064" y="354157"/>
                  <a:pt x="1582064" y="791032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55000"/>
            </a:schemeClr>
          </a:solidFill>
          <a:ln w="7620" cap="flat">
            <a:noFill/>
            <a:prstDash val="solid"/>
            <a:miter/>
          </a:ln>
          <a:effectLst>
            <a:softEdge rad="5207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183" name="任意多边形: 形状 122"/>
          <p:cNvSpPr/>
          <p:nvPr>
            <p:custDataLst>
              <p:tags r:id="rId175"/>
            </p:custDataLst>
          </p:nvPr>
        </p:nvSpPr>
        <p:spPr>
          <a:xfrm rot="19380000">
            <a:off x="7846695" y="5451475"/>
            <a:ext cx="655955" cy="655955"/>
          </a:xfrm>
          <a:custGeom>
            <a:avLst/>
            <a:gdLst>
              <a:gd name="connsiteX0" fmla="*/ 1582064 w 1582064"/>
              <a:gd name="connsiteY0" fmla="*/ 791032 h 1582064"/>
              <a:gd name="connsiteX1" fmla="*/ 791032 w 1582064"/>
              <a:gd name="connsiteY1" fmla="*/ 1582064 h 1582064"/>
              <a:gd name="connsiteX2" fmla="*/ 0 w 1582064"/>
              <a:gd name="connsiteY2" fmla="*/ 791032 h 1582064"/>
              <a:gd name="connsiteX3" fmla="*/ 791032 w 1582064"/>
              <a:gd name="connsiteY3" fmla="*/ 0 h 1582064"/>
              <a:gd name="connsiteX4" fmla="*/ 1582064 w 1582064"/>
              <a:gd name="connsiteY4" fmla="*/ 791032 h 158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064" h="1582064">
                <a:moveTo>
                  <a:pt x="1582064" y="791032"/>
                </a:moveTo>
                <a:cubicBezTo>
                  <a:pt x="1582064" y="1227907"/>
                  <a:pt x="1227907" y="1582064"/>
                  <a:pt x="791032" y="1582064"/>
                </a:cubicBezTo>
                <a:cubicBezTo>
                  <a:pt x="354157" y="1582064"/>
                  <a:pt x="0" y="1227907"/>
                  <a:pt x="0" y="791032"/>
                </a:cubicBezTo>
                <a:cubicBezTo>
                  <a:pt x="0" y="354157"/>
                  <a:pt x="354157" y="0"/>
                  <a:pt x="791032" y="0"/>
                </a:cubicBezTo>
                <a:cubicBezTo>
                  <a:pt x="1227907" y="0"/>
                  <a:pt x="1582064" y="354157"/>
                  <a:pt x="1582064" y="791032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80000"/>
                  <a:lumOff val="20000"/>
                </a:schemeClr>
              </a:gs>
              <a:gs pos="100000">
                <a:schemeClr val="bg2"/>
              </a:gs>
              <a:gs pos="66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7620" cap="flat">
            <a:noFill/>
            <a:prstDash val="solid"/>
            <a:miter/>
          </a:ln>
          <a:effectLst>
            <a:innerShdw blurRad="393700" dist="127000">
              <a:schemeClr val="bg2">
                <a:lumMod val="75000"/>
                <a:lumOff val="25000"/>
                <a:alpha val="65000"/>
              </a:scheme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184" name="任意多边形: 形状 122"/>
          <p:cNvSpPr/>
          <p:nvPr>
            <p:custDataLst>
              <p:tags r:id="rId176"/>
            </p:custDataLst>
          </p:nvPr>
        </p:nvSpPr>
        <p:spPr>
          <a:xfrm rot="17047627">
            <a:off x="8087360" y="5257800"/>
            <a:ext cx="238125" cy="482600"/>
          </a:xfrm>
          <a:custGeom>
            <a:avLst/>
            <a:gdLst>
              <a:gd name="connsiteX0" fmla="*/ 1582064 w 1582064"/>
              <a:gd name="connsiteY0" fmla="*/ 791032 h 1582064"/>
              <a:gd name="connsiteX1" fmla="*/ 791032 w 1582064"/>
              <a:gd name="connsiteY1" fmla="*/ 1582064 h 1582064"/>
              <a:gd name="connsiteX2" fmla="*/ 0 w 1582064"/>
              <a:gd name="connsiteY2" fmla="*/ 791032 h 1582064"/>
              <a:gd name="connsiteX3" fmla="*/ 791032 w 1582064"/>
              <a:gd name="connsiteY3" fmla="*/ 0 h 1582064"/>
              <a:gd name="connsiteX4" fmla="*/ 1582064 w 1582064"/>
              <a:gd name="connsiteY4" fmla="*/ 791032 h 158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" h="1833">
                <a:moveTo>
                  <a:pt x="236" y="0"/>
                </a:moveTo>
                <a:lnTo>
                  <a:pt x="252" y="8"/>
                </a:lnTo>
                <a:cubicBezTo>
                  <a:pt x="640" y="219"/>
                  <a:pt x="903" y="631"/>
                  <a:pt x="903" y="1104"/>
                </a:cubicBezTo>
                <a:cubicBezTo>
                  <a:pt x="903" y="1372"/>
                  <a:pt x="818" y="1621"/>
                  <a:pt x="674" y="1825"/>
                </a:cubicBezTo>
                <a:lnTo>
                  <a:pt x="667" y="1833"/>
                </a:lnTo>
                <a:lnTo>
                  <a:pt x="652" y="1825"/>
                </a:lnTo>
                <a:cubicBezTo>
                  <a:pt x="264" y="1614"/>
                  <a:pt x="0" y="1203"/>
                  <a:pt x="0" y="730"/>
                </a:cubicBezTo>
                <a:cubicBezTo>
                  <a:pt x="0" y="461"/>
                  <a:pt x="85" y="212"/>
                  <a:pt x="230" y="8"/>
                </a:cubicBezTo>
                <a:lnTo>
                  <a:pt x="236" y="0"/>
                </a:lnTo>
                <a:close/>
              </a:path>
            </a:pathLst>
          </a:custGeom>
          <a:gradFill>
            <a:gsLst>
              <a:gs pos="41000">
                <a:schemeClr val="accent1">
                  <a:lumMod val="40000"/>
                  <a:lumOff val="60000"/>
                </a:schemeClr>
              </a:gs>
              <a:gs pos="79000">
                <a:schemeClr val="accent1"/>
              </a:gs>
            </a:gsLst>
            <a:lin ang="10800000"/>
          </a:gradFill>
          <a:ln w="7620" cap="flat">
            <a:noFill/>
            <a:prstDash val="solid"/>
            <a:miter/>
          </a:ln>
          <a:effectLst>
            <a:softEdge rad="1016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85" name="任意多边形: 形状 122"/>
          <p:cNvSpPr/>
          <p:nvPr>
            <p:custDataLst>
              <p:tags r:id="rId177"/>
            </p:custDataLst>
          </p:nvPr>
        </p:nvSpPr>
        <p:spPr>
          <a:xfrm rot="6411036">
            <a:off x="7990205" y="5768340"/>
            <a:ext cx="238125" cy="554355"/>
          </a:xfrm>
          <a:custGeom>
            <a:avLst/>
            <a:gdLst>
              <a:gd name="connsiteX0" fmla="*/ 1582064 w 1582064"/>
              <a:gd name="connsiteY0" fmla="*/ 791032 h 1582064"/>
              <a:gd name="connsiteX1" fmla="*/ 791032 w 1582064"/>
              <a:gd name="connsiteY1" fmla="*/ 1582064 h 1582064"/>
              <a:gd name="connsiteX2" fmla="*/ 0 w 1582064"/>
              <a:gd name="connsiteY2" fmla="*/ 791032 h 1582064"/>
              <a:gd name="connsiteX3" fmla="*/ 791032 w 1582064"/>
              <a:gd name="connsiteY3" fmla="*/ 0 h 1582064"/>
              <a:gd name="connsiteX4" fmla="*/ 1582064 w 1582064"/>
              <a:gd name="connsiteY4" fmla="*/ 791032 h 158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" h="1833">
                <a:moveTo>
                  <a:pt x="236" y="0"/>
                </a:moveTo>
                <a:lnTo>
                  <a:pt x="252" y="8"/>
                </a:lnTo>
                <a:cubicBezTo>
                  <a:pt x="640" y="219"/>
                  <a:pt x="903" y="631"/>
                  <a:pt x="903" y="1104"/>
                </a:cubicBezTo>
                <a:cubicBezTo>
                  <a:pt x="903" y="1372"/>
                  <a:pt x="818" y="1621"/>
                  <a:pt x="674" y="1825"/>
                </a:cubicBezTo>
                <a:lnTo>
                  <a:pt x="667" y="1833"/>
                </a:lnTo>
                <a:lnTo>
                  <a:pt x="652" y="1825"/>
                </a:lnTo>
                <a:cubicBezTo>
                  <a:pt x="264" y="1614"/>
                  <a:pt x="0" y="1203"/>
                  <a:pt x="0" y="730"/>
                </a:cubicBezTo>
                <a:cubicBezTo>
                  <a:pt x="0" y="461"/>
                  <a:pt x="85" y="212"/>
                  <a:pt x="230" y="8"/>
                </a:cubicBezTo>
                <a:lnTo>
                  <a:pt x="236" y="0"/>
                </a:lnTo>
                <a:close/>
              </a:path>
            </a:pathLst>
          </a:custGeom>
          <a:gradFill>
            <a:gsLst>
              <a:gs pos="41000">
                <a:schemeClr val="bg2">
                  <a:lumMod val="50000"/>
                  <a:lumOff val="50000"/>
                </a:schemeClr>
              </a:gs>
              <a:gs pos="79000">
                <a:schemeClr val="bg2">
                  <a:lumMod val="90000"/>
                  <a:lumOff val="10000"/>
                </a:schemeClr>
              </a:gs>
            </a:gsLst>
            <a:lin ang="10800000"/>
          </a:gradFill>
          <a:ln w="7620" cap="flat">
            <a:noFill/>
            <a:prstDash val="solid"/>
            <a:miter/>
          </a:ln>
          <a:effectLst>
            <a:softEdge rad="1016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86" name="任意多边形: 形状 185"/>
          <p:cNvSpPr/>
          <p:nvPr>
            <p:custDataLst>
              <p:tags r:id="rId178"/>
            </p:custDataLst>
          </p:nvPr>
        </p:nvSpPr>
        <p:spPr>
          <a:xfrm rot="14681375">
            <a:off x="7967345" y="5446395"/>
            <a:ext cx="519430" cy="469265"/>
          </a:xfrm>
          <a:custGeom>
            <a:avLst/>
            <a:gdLst>
              <a:gd name="connsiteX0" fmla="*/ 0 w 236998"/>
              <a:gd name="connsiteY0" fmla="*/ 178644 h 213964"/>
              <a:gd name="connsiteX1" fmla="*/ 24563 w 236998"/>
              <a:gd name="connsiteY1" fmla="*/ 176715 h 213964"/>
              <a:gd name="connsiteX2" fmla="*/ 205577 w 236998"/>
              <a:gd name="connsiteY2" fmla="*/ 35288 h 213964"/>
              <a:gd name="connsiteX3" fmla="*/ 217208 w 236998"/>
              <a:gd name="connsiteY3" fmla="*/ 0 h 213964"/>
              <a:gd name="connsiteX4" fmla="*/ 225599 w 236998"/>
              <a:gd name="connsiteY4" fmla="*/ 12445 h 213964"/>
              <a:gd name="connsiteX5" fmla="*/ 236998 w 236998"/>
              <a:gd name="connsiteY5" fmla="*/ 68908 h 213964"/>
              <a:gd name="connsiteX6" fmla="*/ 91942 w 236998"/>
              <a:gd name="connsiteY6" fmla="*/ 213964 h 213964"/>
              <a:gd name="connsiteX7" fmla="*/ 35479 w 236998"/>
              <a:gd name="connsiteY7" fmla="*/ 202565 h 2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" h="213964">
                <a:moveTo>
                  <a:pt x="0" y="178644"/>
                </a:moveTo>
                <a:lnTo>
                  <a:pt x="24563" y="176715"/>
                </a:lnTo>
                <a:cubicBezTo>
                  <a:pt x="101880" y="163023"/>
                  <a:pt x="171236" y="112419"/>
                  <a:pt x="205577" y="35288"/>
                </a:cubicBezTo>
                <a:lnTo>
                  <a:pt x="217208" y="0"/>
                </a:lnTo>
                <a:lnTo>
                  <a:pt x="225599" y="12445"/>
                </a:lnTo>
                <a:cubicBezTo>
                  <a:pt x="232939" y="29800"/>
                  <a:pt x="236998" y="48879"/>
                  <a:pt x="236998" y="68908"/>
                </a:cubicBezTo>
                <a:cubicBezTo>
                  <a:pt x="236998" y="149020"/>
                  <a:pt x="172054" y="213964"/>
                  <a:pt x="91942" y="213964"/>
                </a:cubicBezTo>
                <a:cubicBezTo>
                  <a:pt x="71914" y="213964"/>
                  <a:pt x="52833" y="209905"/>
                  <a:pt x="35479" y="202565"/>
                </a:cubicBezTo>
                <a:close/>
              </a:path>
            </a:pathLst>
          </a:custGeom>
          <a:gradFill flip="none" rotWithShape="1">
            <a:gsLst>
              <a:gs pos="55000">
                <a:schemeClr val="bg2">
                  <a:lumMod val="84000"/>
                  <a:lumOff val="16000"/>
                  <a:alpha val="0"/>
                </a:schemeClr>
              </a:gs>
              <a:gs pos="85000">
                <a:schemeClr val="bg2">
                  <a:lumMod val="45000"/>
                  <a:lumOff val="55000"/>
                </a:schemeClr>
              </a:gs>
            </a:gsLst>
            <a:lin ang="3000000" scaled="0"/>
            <a:tileRect/>
          </a:gradFill>
          <a:ln w="7620" cap="flat">
            <a:noFill/>
            <a:prstDash val="solid"/>
            <a:miter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203" name="任意多边形: 形状 122"/>
          <p:cNvSpPr>
            <a:spLocks noChangeAspect="1"/>
          </p:cNvSpPr>
          <p:nvPr>
            <p:custDataLst>
              <p:tags r:id="rId179"/>
            </p:custDataLst>
          </p:nvPr>
        </p:nvSpPr>
        <p:spPr>
          <a:xfrm rot="17509627">
            <a:off x="8424545" y="1457325"/>
            <a:ext cx="1224280" cy="1224280"/>
          </a:xfrm>
          <a:custGeom>
            <a:avLst/>
            <a:gdLst>
              <a:gd name="connsiteX0" fmla="*/ 1582064 w 1582064"/>
              <a:gd name="connsiteY0" fmla="*/ 791032 h 1582064"/>
              <a:gd name="connsiteX1" fmla="*/ 791032 w 1582064"/>
              <a:gd name="connsiteY1" fmla="*/ 1582064 h 1582064"/>
              <a:gd name="connsiteX2" fmla="*/ 0 w 1582064"/>
              <a:gd name="connsiteY2" fmla="*/ 791032 h 1582064"/>
              <a:gd name="connsiteX3" fmla="*/ 791032 w 1582064"/>
              <a:gd name="connsiteY3" fmla="*/ 0 h 1582064"/>
              <a:gd name="connsiteX4" fmla="*/ 1582064 w 1582064"/>
              <a:gd name="connsiteY4" fmla="*/ 791032 h 158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064" h="1582064">
                <a:moveTo>
                  <a:pt x="1582064" y="791032"/>
                </a:moveTo>
                <a:cubicBezTo>
                  <a:pt x="1582064" y="1227907"/>
                  <a:pt x="1227907" y="1582064"/>
                  <a:pt x="791032" y="1582064"/>
                </a:cubicBezTo>
                <a:cubicBezTo>
                  <a:pt x="354157" y="1582064"/>
                  <a:pt x="0" y="1227907"/>
                  <a:pt x="0" y="791032"/>
                </a:cubicBezTo>
                <a:cubicBezTo>
                  <a:pt x="0" y="354157"/>
                  <a:pt x="354157" y="0"/>
                  <a:pt x="791032" y="0"/>
                </a:cubicBezTo>
                <a:cubicBezTo>
                  <a:pt x="1227907" y="0"/>
                  <a:pt x="1582064" y="354157"/>
                  <a:pt x="1582064" y="791032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 w="7620" cap="flat">
            <a:noFill/>
            <a:prstDash val="solid"/>
            <a:miter/>
          </a:ln>
          <a:effectLst>
            <a:softEdge rad="4826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206" name="任意多边形: 形状 122"/>
          <p:cNvSpPr/>
          <p:nvPr>
            <p:custDataLst>
              <p:tags r:id="rId180"/>
            </p:custDataLst>
          </p:nvPr>
        </p:nvSpPr>
        <p:spPr>
          <a:xfrm rot="9900000">
            <a:off x="8884413" y="1860244"/>
            <a:ext cx="392849" cy="392829"/>
          </a:xfrm>
          <a:custGeom>
            <a:avLst/>
            <a:gdLst>
              <a:gd name="connsiteX0" fmla="*/ 1582064 w 1582064"/>
              <a:gd name="connsiteY0" fmla="*/ 791032 h 1582064"/>
              <a:gd name="connsiteX1" fmla="*/ 791032 w 1582064"/>
              <a:gd name="connsiteY1" fmla="*/ 1582064 h 1582064"/>
              <a:gd name="connsiteX2" fmla="*/ 0 w 1582064"/>
              <a:gd name="connsiteY2" fmla="*/ 791032 h 1582064"/>
              <a:gd name="connsiteX3" fmla="*/ 791032 w 1582064"/>
              <a:gd name="connsiteY3" fmla="*/ 0 h 1582064"/>
              <a:gd name="connsiteX4" fmla="*/ 1582064 w 1582064"/>
              <a:gd name="connsiteY4" fmla="*/ 791032 h 158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064" h="1582064">
                <a:moveTo>
                  <a:pt x="1582064" y="791032"/>
                </a:moveTo>
                <a:cubicBezTo>
                  <a:pt x="1582064" y="1227907"/>
                  <a:pt x="1227907" y="1582064"/>
                  <a:pt x="791032" y="1582064"/>
                </a:cubicBezTo>
                <a:cubicBezTo>
                  <a:pt x="354157" y="1582064"/>
                  <a:pt x="0" y="1227907"/>
                  <a:pt x="0" y="791032"/>
                </a:cubicBezTo>
                <a:cubicBezTo>
                  <a:pt x="0" y="354157"/>
                  <a:pt x="354157" y="0"/>
                  <a:pt x="791032" y="0"/>
                </a:cubicBezTo>
                <a:cubicBezTo>
                  <a:pt x="1227907" y="0"/>
                  <a:pt x="1582064" y="354157"/>
                  <a:pt x="1582064" y="791032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80000"/>
                  <a:lumOff val="20000"/>
                </a:schemeClr>
              </a:gs>
              <a:gs pos="100000">
                <a:schemeClr val="bg2"/>
              </a:gs>
              <a:gs pos="44000">
                <a:schemeClr val="bg2">
                  <a:lumMod val="98000"/>
                  <a:lumOff val="2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7620" cap="flat">
            <a:noFill/>
            <a:prstDash val="solid"/>
            <a:miter/>
          </a:ln>
          <a:effectLst>
            <a:innerShdw blurRad="393700" dist="50800">
              <a:schemeClr val="bg2">
                <a:lumMod val="90000"/>
                <a:lumOff val="10000"/>
                <a:alpha val="65000"/>
              </a:scheme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209" name="任意多边形: 形状 1047"/>
          <p:cNvSpPr/>
          <p:nvPr>
            <p:custDataLst>
              <p:tags r:id="rId181"/>
            </p:custDataLst>
          </p:nvPr>
        </p:nvSpPr>
        <p:spPr>
          <a:xfrm rot="5201375">
            <a:off x="8874133" y="1959036"/>
            <a:ext cx="311069" cy="281041"/>
          </a:xfrm>
          <a:custGeom>
            <a:avLst/>
            <a:gdLst>
              <a:gd name="connsiteX0" fmla="*/ 0 w 236998"/>
              <a:gd name="connsiteY0" fmla="*/ 178644 h 213964"/>
              <a:gd name="connsiteX1" fmla="*/ 24563 w 236998"/>
              <a:gd name="connsiteY1" fmla="*/ 176715 h 213964"/>
              <a:gd name="connsiteX2" fmla="*/ 205577 w 236998"/>
              <a:gd name="connsiteY2" fmla="*/ 35288 h 213964"/>
              <a:gd name="connsiteX3" fmla="*/ 217208 w 236998"/>
              <a:gd name="connsiteY3" fmla="*/ 0 h 213964"/>
              <a:gd name="connsiteX4" fmla="*/ 225599 w 236998"/>
              <a:gd name="connsiteY4" fmla="*/ 12445 h 213964"/>
              <a:gd name="connsiteX5" fmla="*/ 236998 w 236998"/>
              <a:gd name="connsiteY5" fmla="*/ 68908 h 213964"/>
              <a:gd name="connsiteX6" fmla="*/ 91942 w 236998"/>
              <a:gd name="connsiteY6" fmla="*/ 213964 h 213964"/>
              <a:gd name="connsiteX7" fmla="*/ 35479 w 236998"/>
              <a:gd name="connsiteY7" fmla="*/ 202565 h 2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" h="213964">
                <a:moveTo>
                  <a:pt x="0" y="178644"/>
                </a:moveTo>
                <a:lnTo>
                  <a:pt x="24563" y="176715"/>
                </a:lnTo>
                <a:cubicBezTo>
                  <a:pt x="101880" y="163023"/>
                  <a:pt x="171236" y="112419"/>
                  <a:pt x="205577" y="35288"/>
                </a:cubicBezTo>
                <a:lnTo>
                  <a:pt x="217208" y="0"/>
                </a:lnTo>
                <a:lnTo>
                  <a:pt x="225599" y="12445"/>
                </a:lnTo>
                <a:cubicBezTo>
                  <a:pt x="232939" y="29800"/>
                  <a:pt x="236998" y="48879"/>
                  <a:pt x="236998" y="68908"/>
                </a:cubicBezTo>
                <a:cubicBezTo>
                  <a:pt x="236998" y="149020"/>
                  <a:pt x="172054" y="213964"/>
                  <a:pt x="91942" y="213964"/>
                </a:cubicBezTo>
                <a:cubicBezTo>
                  <a:pt x="71914" y="213964"/>
                  <a:pt x="52833" y="209905"/>
                  <a:pt x="35479" y="202565"/>
                </a:cubicBezTo>
                <a:close/>
              </a:path>
            </a:pathLst>
          </a:custGeom>
          <a:gradFill flip="none" rotWithShape="1">
            <a:gsLst>
              <a:gs pos="55000">
                <a:schemeClr val="bg2">
                  <a:alpha val="0"/>
                </a:schemeClr>
              </a:gs>
              <a:gs pos="85000">
                <a:schemeClr val="bg2">
                  <a:lumMod val="65000"/>
                  <a:lumOff val="35000"/>
                </a:schemeClr>
              </a:gs>
            </a:gsLst>
            <a:lin ang="3000000" scaled="0"/>
            <a:tileRect/>
          </a:gradFill>
          <a:ln w="7620" cap="flat">
            <a:noFill/>
            <a:prstDash val="solid"/>
            <a:miter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276" name="任意多边形: 形状 275"/>
          <p:cNvSpPr/>
          <p:nvPr userDrawn="1">
            <p:custDataLst>
              <p:tags r:id="rId182"/>
            </p:custDataLst>
          </p:nvPr>
        </p:nvSpPr>
        <p:spPr>
          <a:xfrm>
            <a:off x="0" y="2605"/>
            <a:ext cx="1438063" cy="688256"/>
          </a:xfrm>
          <a:custGeom>
            <a:avLst/>
            <a:gdLst>
              <a:gd name="connsiteX0" fmla="*/ 1 w 1438063"/>
              <a:gd name="connsiteY0" fmla="*/ 0 h 688256"/>
              <a:gd name="connsiteX1" fmla="*/ 1438063 w 1438063"/>
              <a:gd name="connsiteY1" fmla="*/ 0 h 688256"/>
              <a:gd name="connsiteX2" fmla="*/ 1416971 w 1438063"/>
              <a:gd name="connsiteY2" fmla="*/ 124921 h 688256"/>
              <a:gd name="connsiteX3" fmla="*/ 625378 w 1438063"/>
              <a:gd name="connsiteY3" fmla="*/ 686515 h 688256"/>
              <a:gd name="connsiteX4" fmla="*/ 63705 w 1438063"/>
              <a:gd name="connsiteY4" fmla="*/ 382967 h 688256"/>
              <a:gd name="connsiteX5" fmla="*/ 0 w 1438063"/>
              <a:gd name="connsiteY5" fmla="*/ 282077 h 688256"/>
              <a:gd name="connsiteX6" fmla="*/ 1 w 1438063"/>
              <a:gd name="connsiteY6" fmla="*/ 0 h 68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8063" h="688256">
                <a:moveTo>
                  <a:pt x="1" y="0"/>
                </a:moveTo>
                <a:lnTo>
                  <a:pt x="1438063" y="0"/>
                </a:lnTo>
                <a:lnTo>
                  <a:pt x="1416971" y="124921"/>
                </a:lnTo>
                <a:cubicBezTo>
                  <a:pt x="1322166" y="469301"/>
                  <a:pt x="995660" y="711285"/>
                  <a:pt x="625378" y="686515"/>
                </a:cubicBezTo>
                <a:cubicBezTo>
                  <a:pt x="393951" y="671034"/>
                  <a:pt x="193351" y="554558"/>
                  <a:pt x="63705" y="382967"/>
                </a:cubicBezTo>
                <a:lnTo>
                  <a:pt x="0" y="282077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75000"/>
                  <a:lumOff val="25000"/>
                </a:schemeClr>
              </a:gs>
              <a:gs pos="4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" cap="flat">
            <a:noFill/>
            <a:prstDash val="solid"/>
            <a:miter/>
          </a:ln>
          <a:effectLst>
            <a:innerShdw blurRad="393700" dist="254000">
              <a:schemeClr val="bg2">
                <a:lumMod val="75000"/>
                <a:lumOff val="25000"/>
                <a:alpha val="65000"/>
              </a:scheme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7" name="任意多边形: 形状 266"/>
          <p:cNvSpPr/>
          <p:nvPr userDrawn="1">
            <p:custDataLst>
              <p:tags r:id="rId183"/>
            </p:custDataLst>
          </p:nvPr>
        </p:nvSpPr>
        <p:spPr>
          <a:xfrm>
            <a:off x="752904" y="635"/>
            <a:ext cx="785511" cy="831219"/>
          </a:xfrm>
          <a:custGeom>
            <a:avLst/>
            <a:gdLst>
              <a:gd name="connsiteX0" fmla="*/ 768929 w 785511"/>
              <a:gd name="connsiteY0" fmla="*/ 0 h 867349"/>
              <a:gd name="connsiteX1" fmla="*/ 778946 w 785511"/>
              <a:gd name="connsiteY1" fmla="*/ 0 h 867349"/>
              <a:gd name="connsiteX2" fmla="*/ 780566 w 785511"/>
              <a:gd name="connsiteY2" fmla="*/ 10845 h 867349"/>
              <a:gd name="connsiteX3" fmla="*/ 457868 w 785511"/>
              <a:gd name="connsiteY3" fmla="*/ 727698 h 867349"/>
              <a:gd name="connsiteX4" fmla="*/ 12767 w 785511"/>
              <a:gd name="connsiteY4" fmla="*/ 867346 h 867349"/>
              <a:gd name="connsiteX5" fmla="*/ 6248 w 785511"/>
              <a:gd name="connsiteY5" fmla="*/ 866642 h 867349"/>
              <a:gd name="connsiteX6" fmla="*/ 4974 w 785511"/>
              <a:gd name="connsiteY6" fmla="*/ 856235 h 867349"/>
              <a:gd name="connsiteX7" fmla="*/ 326812 w 785511"/>
              <a:gd name="connsiteY7" fmla="*/ 139230 h 867349"/>
              <a:gd name="connsiteX8" fmla="*/ 657073 w 785511"/>
              <a:gd name="connsiteY8" fmla="*/ 7716 h 867349"/>
              <a:gd name="connsiteX9" fmla="*/ 768929 w 785511"/>
              <a:gd name="connsiteY9" fmla="*/ 0 h 86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7" h="1309">
                <a:moveTo>
                  <a:pt x="841" y="0"/>
                </a:moveTo>
                <a:lnTo>
                  <a:pt x="1233" y="0"/>
                </a:lnTo>
                <a:lnTo>
                  <a:pt x="1233" y="0"/>
                </a:lnTo>
                <a:cubicBezTo>
                  <a:pt x="1266" y="414"/>
                  <a:pt x="1085" y="834"/>
                  <a:pt x="721" y="1089"/>
                </a:cubicBezTo>
                <a:cubicBezTo>
                  <a:pt x="508" y="1239"/>
                  <a:pt x="263" y="1310"/>
                  <a:pt x="20" y="1309"/>
                </a:cubicBezTo>
                <a:lnTo>
                  <a:pt x="10" y="1308"/>
                </a:lnTo>
                <a:lnTo>
                  <a:pt x="8" y="1292"/>
                </a:lnTo>
                <a:cubicBezTo>
                  <a:pt x="-41" y="865"/>
                  <a:pt x="139" y="426"/>
                  <a:pt x="515" y="162"/>
                </a:cubicBezTo>
                <a:cubicBezTo>
                  <a:pt x="615" y="92"/>
                  <a:pt x="722" y="39"/>
                  <a:pt x="833" y="3"/>
                </a:cubicBezTo>
                <a:lnTo>
                  <a:pt x="841" y="0"/>
                </a:lnTo>
                <a:close/>
              </a:path>
            </a:pathLst>
          </a:custGeom>
          <a:gradFill>
            <a:gsLst>
              <a:gs pos="26000">
                <a:schemeClr val="bg2">
                  <a:lumMod val="50000"/>
                  <a:lumOff val="50000"/>
                </a:schemeClr>
              </a:gs>
              <a:gs pos="79000">
                <a:schemeClr val="bg2"/>
              </a:gs>
            </a:gsLst>
            <a:lin ang="10800000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2" name="任意多边形: 形状 281"/>
          <p:cNvSpPr/>
          <p:nvPr userDrawn="1">
            <p:custDataLst>
              <p:tags r:id="rId184"/>
            </p:custDataLst>
          </p:nvPr>
        </p:nvSpPr>
        <p:spPr>
          <a:xfrm>
            <a:off x="0" y="0"/>
            <a:ext cx="2018431" cy="1108074"/>
          </a:xfrm>
          <a:custGeom>
            <a:avLst/>
            <a:gdLst>
              <a:gd name="connsiteX0" fmla="*/ 0 w 2018431"/>
              <a:gd name="connsiteY0" fmla="*/ 0 h 1108074"/>
              <a:gd name="connsiteX1" fmla="*/ 2018431 w 2018431"/>
              <a:gd name="connsiteY1" fmla="*/ 0 h 1108074"/>
              <a:gd name="connsiteX2" fmla="*/ 2006880 w 2018431"/>
              <a:gd name="connsiteY2" fmla="*/ 135310 h 1108074"/>
              <a:gd name="connsiteX3" fmla="*/ 1936291 w 2018431"/>
              <a:gd name="connsiteY3" fmla="*/ 365342 h 1108074"/>
              <a:gd name="connsiteX4" fmla="*/ 299577 w 2018431"/>
              <a:gd name="connsiteY4" fmla="*/ 1023035 h 1108074"/>
              <a:gd name="connsiteX5" fmla="*/ 126998 w 2018431"/>
              <a:gd name="connsiteY5" fmla="*/ 943475 h 1108074"/>
              <a:gd name="connsiteX6" fmla="*/ 0 w 2018431"/>
              <a:gd name="connsiteY6" fmla="*/ 860597 h 1108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431" h="1108074">
                <a:moveTo>
                  <a:pt x="0" y="0"/>
                </a:moveTo>
                <a:lnTo>
                  <a:pt x="2018431" y="0"/>
                </a:lnTo>
                <a:lnTo>
                  <a:pt x="2006880" y="135310"/>
                </a:lnTo>
                <a:cubicBezTo>
                  <a:pt x="1991978" y="212582"/>
                  <a:pt x="1968604" y="289604"/>
                  <a:pt x="1936291" y="365342"/>
                </a:cubicBezTo>
                <a:cubicBezTo>
                  <a:pt x="1677785" y="971257"/>
                  <a:pt x="945003" y="1265716"/>
                  <a:pt x="299577" y="1023035"/>
                </a:cubicBezTo>
                <a:cubicBezTo>
                  <a:pt x="239069" y="1000284"/>
                  <a:pt x="181477" y="973619"/>
                  <a:pt x="126998" y="943475"/>
                </a:cubicBezTo>
                <a:lnTo>
                  <a:pt x="0" y="860597"/>
                </a:ln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 w="7620" cap="flat">
            <a:noFill/>
            <a:prstDash val="solid"/>
            <a:miter/>
          </a:ln>
          <a:effectLst>
            <a:softEdge rad="4826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7" name="任意多边形: 形状 286"/>
          <p:cNvSpPr/>
          <p:nvPr userDrawn="1">
            <p:custDataLst>
              <p:tags r:id="rId185"/>
            </p:custDataLst>
          </p:nvPr>
        </p:nvSpPr>
        <p:spPr>
          <a:xfrm>
            <a:off x="11333156" y="4798785"/>
            <a:ext cx="858844" cy="1442734"/>
          </a:xfrm>
          <a:custGeom>
            <a:avLst/>
            <a:gdLst>
              <a:gd name="connsiteX0" fmla="*/ 744367 w 858844"/>
              <a:gd name="connsiteY0" fmla="*/ 374 h 1442734"/>
              <a:gd name="connsiteX1" fmla="*/ 858843 w 858844"/>
              <a:gd name="connsiteY1" fmla="*/ 15616 h 1442734"/>
              <a:gd name="connsiteX2" fmla="*/ 858844 w 858844"/>
              <a:gd name="connsiteY2" fmla="*/ 1428292 h 1442734"/>
              <a:gd name="connsiteX3" fmla="*/ 844140 w 858844"/>
              <a:gd name="connsiteY3" fmla="*/ 1432347 h 1442734"/>
              <a:gd name="connsiteX4" fmla="*/ 698368 w 858844"/>
              <a:gd name="connsiteY4" fmla="*/ 1442361 h 1442734"/>
              <a:gd name="connsiteX5" fmla="*/ 374 w 858844"/>
              <a:gd name="connsiteY5" fmla="*/ 698368 h 1442734"/>
              <a:gd name="connsiteX6" fmla="*/ 744367 w 858844"/>
              <a:gd name="connsiteY6" fmla="*/ 374 h 14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8844" h="1442734">
                <a:moveTo>
                  <a:pt x="744367" y="374"/>
                </a:moveTo>
                <a:lnTo>
                  <a:pt x="858843" y="15616"/>
                </a:lnTo>
                <a:lnTo>
                  <a:pt x="858844" y="1428292"/>
                </a:lnTo>
                <a:lnTo>
                  <a:pt x="844140" y="1432347"/>
                </a:lnTo>
                <a:cubicBezTo>
                  <a:pt x="796898" y="1440454"/>
                  <a:pt x="748141" y="1443947"/>
                  <a:pt x="698368" y="1442361"/>
                </a:cubicBezTo>
                <a:cubicBezTo>
                  <a:pt x="300174" y="1429658"/>
                  <a:pt x="-12328" y="1096561"/>
                  <a:pt x="374" y="698368"/>
                </a:cubicBezTo>
                <a:cubicBezTo>
                  <a:pt x="13076" y="300174"/>
                  <a:pt x="346174" y="-12328"/>
                  <a:pt x="744367" y="3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/>
              </a:gs>
              <a:gs pos="0">
                <a:schemeClr val="bg2">
                  <a:lumMod val="75000"/>
                  <a:lumOff val="25000"/>
                </a:schemeClr>
              </a:gs>
              <a:gs pos="81000">
                <a:schemeClr val="bg2"/>
              </a:gs>
            </a:gsLst>
            <a:path path="circle">
              <a:fillToRect r="100000" b="100000"/>
            </a:path>
            <a:tileRect l="-100000" t="-100000"/>
          </a:gradFill>
          <a:ln w="7620" cap="flat">
            <a:noFill/>
            <a:prstDash val="solid"/>
            <a:miter/>
          </a:ln>
          <a:effectLst>
            <a:innerShdw blurRad="393700" dist="254000">
              <a:schemeClr val="bg2">
                <a:lumMod val="75000"/>
                <a:lumOff val="25000"/>
                <a:alpha val="65000"/>
              </a:scheme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3" name="任意多边形: 形状 292"/>
          <p:cNvSpPr/>
          <p:nvPr userDrawn="1">
            <p:custDataLst>
              <p:tags r:id="rId186"/>
            </p:custDataLst>
          </p:nvPr>
        </p:nvSpPr>
        <p:spPr>
          <a:xfrm flipH="1" flipV="1">
            <a:off x="11307881" y="4632204"/>
            <a:ext cx="716294" cy="839414"/>
          </a:xfrm>
          <a:custGeom>
            <a:avLst/>
            <a:gdLst>
              <a:gd name="connsiteX0" fmla="*/ 700638 w 716294"/>
              <a:gd name="connsiteY0" fmla="*/ 0 h 839414"/>
              <a:gd name="connsiteX1" fmla="*/ 706780 w 716294"/>
              <a:gd name="connsiteY1" fmla="*/ 446 h 839414"/>
              <a:gd name="connsiteX2" fmla="*/ 708318 w 716294"/>
              <a:gd name="connsiteY2" fmla="*/ 10175 h 839414"/>
              <a:gd name="connsiteX3" fmla="*/ 429693 w 716294"/>
              <a:gd name="connsiteY3" fmla="*/ 693824 h 839414"/>
              <a:gd name="connsiteX4" fmla="*/ 15613 w 716294"/>
              <a:gd name="connsiteY4" fmla="*/ 839398 h 839414"/>
              <a:gd name="connsiteX5" fmla="*/ 9820 w 716294"/>
              <a:gd name="connsiteY5" fmla="*/ 839414 h 839414"/>
              <a:gd name="connsiteX6" fmla="*/ 7933 w 716294"/>
              <a:gd name="connsiteY6" fmla="*/ 829223 h 839414"/>
              <a:gd name="connsiteX7" fmla="*/ 287370 w 716294"/>
              <a:gd name="connsiteY7" fmla="*/ 145688 h 839414"/>
              <a:gd name="connsiteX8" fmla="*/ 700638 w 716294"/>
              <a:gd name="connsiteY8" fmla="*/ 0 h 83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6294" h="839414">
                <a:moveTo>
                  <a:pt x="700638" y="0"/>
                </a:moveTo>
                <a:lnTo>
                  <a:pt x="706780" y="446"/>
                </a:lnTo>
                <a:lnTo>
                  <a:pt x="708318" y="10175"/>
                </a:lnTo>
                <a:cubicBezTo>
                  <a:pt x="746216" y="263250"/>
                  <a:pt x="648366" y="528768"/>
                  <a:pt x="429693" y="693824"/>
                </a:cubicBezTo>
                <a:cubicBezTo>
                  <a:pt x="305331" y="787693"/>
                  <a:pt x="160543" y="835271"/>
                  <a:pt x="15613" y="839398"/>
                </a:cubicBezTo>
                <a:lnTo>
                  <a:pt x="9820" y="839414"/>
                </a:lnTo>
                <a:lnTo>
                  <a:pt x="7933" y="829223"/>
                </a:lnTo>
                <a:cubicBezTo>
                  <a:pt x="-29965" y="576148"/>
                  <a:pt x="68696" y="310744"/>
                  <a:pt x="287370" y="145688"/>
                </a:cubicBezTo>
                <a:cubicBezTo>
                  <a:pt x="411269" y="52168"/>
                  <a:pt x="556057" y="4589"/>
                  <a:pt x="700638" y="0"/>
                </a:cubicBezTo>
                <a:close/>
              </a:path>
            </a:pathLst>
          </a:custGeom>
          <a:gradFill>
            <a:gsLst>
              <a:gs pos="78000">
                <a:schemeClr val="bg2">
                  <a:lumMod val="40000"/>
                  <a:lumOff val="60000"/>
                </a:schemeClr>
              </a:gs>
              <a:gs pos="100000">
                <a:schemeClr val="bg2"/>
              </a:gs>
            </a:gsLst>
            <a:lin ang="10800000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9" name="任意多边形: 形状 298"/>
          <p:cNvSpPr/>
          <p:nvPr userDrawn="1">
            <p:custDataLst>
              <p:tags r:id="rId187"/>
            </p:custDataLst>
          </p:nvPr>
        </p:nvSpPr>
        <p:spPr>
          <a:xfrm>
            <a:off x="10950265" y="4451259"/>
            <a:ext cx="1241735" cy="2196213"/>
          </a:xfrm>
          <a:custGeom>
            <a:avLst/>
            <a:gdLst>
              <a:gd name="connsiteX0" fmla="*/ 1077620 w 1241735"/>
              <a:gd name="connsiteY0" fmla="*/ 0 h 2196213"/>
              <a:gd name="connsiteX1" fmla="*/ 1241735 w 1241735"/>
              <a:gd name="connsiteY1" fmla="*/ 13153 h 2196213"/>
              <a:gd name="connsiteX2" fmla="*/ 1241735 w 1241735"/>
              <a:gd name="connsiteY2" fmla="*/ 2181645 h 2196213"/>
              <a:gd name="connsiteX3" fmla="*/ 1118795 w 1241735"/>
              <a:gd name="connsiteY3" fmla="*/ 2196013 h 2196213"/>
              <a:gd name="connsiteX4" fmla="*/ 689995 w 1241735"/>
              <a:gd name="connsiteY4" fmla="*/ 2117212 h 2196213"/>
              <a:gd name="connsiteX5" fmla="*/ 79001 w 1241735"/>
              <a:gd name="connsiteY5" fmla="*/ 689793 h 2196213"/>
              <a:gd name="connsiteX6" fmla="*/ 1077620 w 1241735"/>
              <a:gd name="connsiteY6" fmla="*/ 0 h 21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1735" h="2196213">
                <a:moveTo>
                  <a:pt x="1077620" y="0"/>
                </a:moveTo>
                <a:lnTo>
                  <a:pt x="1241735" y="13153"/>
                </a:lnTo>
                <a:lnTo>
                  <a:pt x="1241735" y="2181645"/>
                </a:lnTo>
                <a:lnTo>
                  <a:pt x="1118795" y="2196013"/>
                </a:lnTo>
                <a:cubicBezTo>
                  <a:pt x="976203" y="2198750"/>
                  <a:pt x="830717" y="2173574"/>
                  <a:pt x="689995" y="2117212"/>
                </a:cubicBezTo>
                <a:cubicBezTo>
                  <a:pt x="127104" y="1891763"/>
                  <a:pt x="-146448" y="1252686"/>
                  <a:pt x="79001" y="689793"/>
                </a:cubicBezTo>
                <a:cubicBezTo>
                  <a:pt x="248089" y="267625"/>
                  <a:pt x="649841" y="8210"/>
                  <a:pt x="1077620" y="0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 w="7620" cap="flat">
            <a:noFill/>
            <a:prstDash val="solid"/>
            <a:miter/>
          </a:ln>
          <a:effectLst>
            <a:softEdge rad="4826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6" name="任意多边形: 形状 295"/>
          <p:cNvSpPr/>
          <p:nvPr userDrawn="1">
            <p:custDataLst>
              <p:tags r:id="rId188"/>
            </p:custDataLst>
          </p:nvPr>
        </p:nvSpPr>
        <p:spPr>
          <a:xfrm>
            <a:off x="11334751" y="4800857"/>
            <a:ext cx="857249" cy="1190357"/>
          </a:xfrm>
          <a:custGeom>
            <a:avLst/>
            <a:gdLst>
              <a:gd name="connsiteX0" fmla="*/ 639729 w 857249"/>
              <a:gd name="connsiteY0" fmla="*/ 2627 h 1190357"/>
              <a:gd name="connsiteX1" fmla="*/ 777219 w 857249"/>
              <a:gd name="connsiteY1" fmla="*/ 4300 h 1190357"/>
              <a:gd name="connsiteX2" fmla="*/ 857249 w 857249"/>
              <a:gd name="connsiteY2" fmla="*/ 29444 h 1190357"/>
              <a:gd name="connsiteX3" fmla="*/ 857249 w 857249"/>
              <a:gd name="connsiteY3" fmla="*/ 112243 h 1190357"/>
              <a:gd name="connsiteX4" fmla="*/ 740519 w 857249"/>
              <a:gd name="connsiteY4" fmla="*/ 179691 h 1190357"/>
              <a:gd name="connsiteX5" fmla="*/ 220591 w 857249"/>
              <a:gd name="connsiteY5" fmla="*/ 1011247 h 1190357"/>
              <a:gd name="connsiteX6" fmla="*/ 215288 w 857249"/>
              <a:gd name="connsiteY6" fmla="*/ 1190357 h 1190357"/>
              <a:gd name="connsiteX7" fmla="*/ 159403 w 857249"/>
              <a:gd name="connsiteY7" fmla="*/ 1144349 h 1190357"/>
              <a:gd name="connsiteX8" fmla="*/ 29153 w 857249"/>
              <a:gd name="connsiteY8" fmla="*/ 898982 h 1190357"/>
              <a:gd name="connsiteX9" fmla="*/ 500529 w 857249"/>
              <a:gd name="connsiteY9" fmla="*/ 29157 h 1190357"/>
              <a:gd name="connsiteX10" fmla="*/ 639729 w 857249"/>
              <a:gd name="connsiteY10" fmla="*/ 2627 h 119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7249" h="1190357">
                <a:moveTo>
                  <a:pt x="639729" y="2627"/>
                </a:moveTo>
                <a:cubicBezTo>
                  <a:pt x="686039" y="-1411"/>
                  <a:pt x="732064" y="-748"/>
                  <a:pt x="777219" y="4300"/>
                </a:cubicBezTo>
                <a:lnTo>
                  <a:pt x="857249" y="29444"/>
                </a:lnTo>
                <a:lnTo>
                  <a:pt x="857249" y="112243"/>
                </a:lnTo>
                <a:lnTo>
                  <a:pt x="740519" y="179691"/>
                </a:lnTo>
                <a:cubicBezTo>
                  <a:pt x="464866" y="361769"/>
                  <a:pt x="266812" y="657974"/>
                  <a:pt x="220591" y="1011247"/>
                </a:cubicBezTo>
                <a:lnTo>
                  <a:pt x="215288" y="1190357"/>
                </a:lnTo>
                <a:lnTo>
                  <a:pt x="159403" y="1144349"/>
                </a:lnTo>
                <a:cubicBezTo>
                  <a:pt x="101632" y="1074200"/>
                  <a:pt x="56662" y="991574"/>
                  <a:pt x="29153" y="898982"/>
                </a:cubicBezTo>
                <a:cubicBezTo>
                  <a:pt x="-80880" y="528629"/>
                  <a:pt x="130164" y="139194"/>
                  <a:pt x="500529" y="29157"/>
                </a:cubicBezTo>
                <a:cubicBezTo>
                  <a:pt x="546825" y="15403"/>
                  <a:pt x="593419" y="6664"/>
                  <a:pt x="639729" y="2627"/>
                </a:cubicBezTo>
                <a:close/>
              </a:path>
            </a:pathLst>
          </a:custGeom>
          <a:gradFill flip="none" rotWithShape="1">
            <a:gsLst>
              <a:gs pos="55000">
                <a:schemeClr val="bg2">
                  <a:lumMod val="75000"/>
                  <a:lumOff val="25000"/>
                  <a:alpha val="6000"/>
                </a:schemeClr>
              </a:gs>
              <a:gs pos="85000">
                <a:schemeClr val="bg2">
                  <a:lumMod val="25000"/>
                  <a:lumOff val="75000"/>
                </a:schemeClr>
              </a:gs>
            </a:gsLst>
            <a:lin ang="13200000" scaled="0"/>
            <a:tileRect/>
          </a:gradFill>
          <a:ln w="7620" cap="flat">
            <a:noFill/>
            <a:prstDash val="solid"/>
            <a:miter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89"/>
            </p:custDataLst>
          </p:nvPr>
        </p:nvSpPr>
        <p:spPr>
          <a:xfrm>
            <a:off x="907200" y="1818000"/>
            <a:ext cx="5781600" cy="21816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tx1"/>
                    </a:gs>
                  </a:gsLst>
                  <a:lin ang="189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93"/>
            </p:custDataLst>
          </p:nvPr>
        </p:nvSpPr>
        <p:spPr>
          <a:xfrm>
            <a:off x="907200" y="4413600"/>
            <a:ext cx="4726800" cy="4608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 userDrawn="1">
            <p:custDataLst>
              <p:tags r:id="rId2"/>
            </p:custDataLst>
          </p:nvPr>
        </p:nvSpPr>
        <p:spPr>
          <a:xfrm>
            <a:off x="11244777" y="6127671"/>
            <a:ext cx="938987" cy="721368"/>
          </a:xfrm>
          <a:custGeom>
            <a:avLst/>
            <a:gdLst>
              <a:gd name="connsiteX0" fmla="*/ 743993 w 938987"/>
              <a:gd name="connsiteY0" fmla="*/ 374 h 721368"/>
              <a:gd name="connsiteX1" fmla="*/ 888831 w 938987"/>
              <a:gd name="connsiteY1" fmla="*/ 19657 h 721368"/>
              <a:gd name="connsiteX2" fmla="*/ 938987 w 938987"/>
              <a:gd name="connsiteY2" fmla="*/ 36998 h 721368"/>
              <a:gd name="connsiteX3" fmla="*/ 938987 w 938987"/>
              <a:gd name="connsiteY3" fmla="*/ 721368 h 721368"/>
              <a:gd name="connsiteX4" fmla="*/ 1581 w 938987"/>
              <a:gd name="connsiteY4" fmla="*/ 721368 h 721368"/>
              <a:gd name="connsiteX5" fmla="*/ 0 w 938987"/>
              <a:gd name="connsiteY5" fmla="*/ 698368 h 721368"/>
              <a:gd name="connsiteX6" fmla="*/ 743993 w 938987"/>
              <a:gd name="connsiteY6" fmla="*/ 374 h 72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8987" h="721368">
                <a:moveTo>
                  <a:pt x="743993" y="374"/>
                </a:moveTo>
                <a:cubicBezTo>
                  <a:pt x="793768" y="1962"/>
                  <a:pt x="842202" y="8556"/>
                  <a:pt x="888831" y="19657"/>
                </a:cubicBezTo>
                <a:lnTo>
                  <a:pt x="938987" y="36998"/>
                </a:lnTo>
                <a:lnTo>
                  <a:pt x="938987" y="721368"/>
                </a:lnTo>
                <a:lnTo>
                  <a:pt x="1581" y="721368"/>
                </a:lnTo>
                <a:lnTo>
                  <a:pt x="0" y="698368"/>
                </a:lnTo>
                <a:cubicBezTo>
                  <a:pt x="12702" y="300174"/>
                  <a:pt x="345800" y="-12328"/>
                  <a:pt x="743993" y="374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80000"/>
                  <a:lumOff val="20000"/>
                </a:schemeClr>
              </a:gs>
              <a:gs pos="45000">
                <a:schemeClr val="bg2">
                  <a:lumMod val="88000"/>
                  <a:lumOff val="1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" cap="flat">
            <a:noFill/>
            <a:prstDash val="solid"/>
            <a:miter/>
          </a:ln>
          <a:effectLst>
            <a:innerShdw blurRad="393700" dist="254000">
              <a:schemeClr val="bg2">
                <a:lumMod val="75000"/>
                <a:lumOff val="25000"/>
                <a:alpha val="65000"/>
              </a:scheme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9" name="任意多边形: 形状 98"/>
          <p:cNvSpPr/>
          <p:nvPr userDrawn="1">
            <p:custDataLst>
              <p:tags r:id="rId3"/>
            </p:custDataLst>
          </p:nvPr>
        </p:nvSpPr>
        <p:spPr>
          <a:xfrm>
            <a:off x="11250298" y="6129742"/>
            <a:ext cx="933466" cy="719296"/>
          </a:xfrm>
          <a:custGeom>
            <a:avLst/>
            <a:gdLst>
              <a:gd name="connsiteX0" fmla="*/ 635428 w 933466"/>
              <a:gd name="connsiteY0" fmla="*/ 2627 h 719296"/>
              <a:gd name="connsiteX1" fmla="*/ 772918 w 933466"/>
              <a:gd name="connsiteY1" fmla="*/ 4301 h 719296"/>
              <a:gd name="connsiteX2" fmla="*/ 933466 w 933466"/>
              <a:gd name="connsiteY2" fmla="*/ 54741 h 719296"/>
              <a:gd name="connsiteX3" fmla="*/ 933466 w 933466"/>
              <a:gd name="connsiteY3" fmla="*/ 80127 h 719296"/>
              <a:gd name="connsiteX4" fmla="*/ 858888 w 933466"/>
              <a:gd name="connsiteY4" fmla="*/ 108811 h 719296"/>
              <a:gd name="connsiteX5" fmla="*/ 353536 w 933466"/>
              <a:gd name="connsiteY5" fmla="*/ 592976 h 719296"/>
              <a:gd name="connsiteX6" fmla="*/ 293477 w 933466"/>
              <a:gd name="connsiteY6" fmla="*/ 719295 h 719296"/>
              <a:gd name="connsiteX7" fmla="*/ 8711 w 933466"/>
              <a:gd name="connsiteY7" fmla="*/ 719296 h 719296"/>
              <a:gd name="connsiteX8" fmla="*/ 0 w 933466"/>
              <a:gd name="connsiteY8" fmla="*/ 622303 h 719296"/>
              <a:gd name="connsiteX9" fmla="*/ 496228 w 933466"/>
              <a:gd name="connsiteY9" fmla="*/ 29158 h 719296"/>
              <a:gd name="connsiteX10" fmla="*/ 635428 w 933466"/>
              <a:gd name="connsiteY10" fmla="*/ 2627 h 71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466" h="719296">
                <a:moveTo>
                  <a:pt x="635428" y="2627"/>
                </a:moveTo>
                <a:cubicBezTo>
                  <a:pt x="681738" y="-1410"/>
                  <a:pt x="727762" y="-747"/>
                  <a:pt x="772918" y="4301"/>
                </a:cubicBezTo>
                <a:lnTo>
                  <a:pt x="933466" y="54741"/>
                </a:lnTo>
                <a:lnTo>
                  <a:pt x="933466" y="80127"/>
                </a:lnTo>
                <a:lnTo>
                  <a:pt x="858888" y="108811"/>
                </a:lnTo>
                <a:cubicBezTo>
                  <a:pt x="647240" y="214744"/>
                  <a:pt x="469771" y="383065"/>
                  <a:pt x="353536" y="592976"/>
                </a:cubicBezTo>
                <a:lnTo>
                  <a:pt x="293477" y="719295"/>
                </a:lnTo>
                <a:lnTo>
                  <a:pt x="8711" y="719296"/>
                </a:lnTo>
                <a:lnTo>
                  <a:pt x="0" y="622303"/>
                </a:lnTo>
                <a:cubicBezTo>
                  <a:pt x="30298" y="351374"/>
                  <a:pt x="218453" y="111685"/>
                  <a:pt x="496228" y="29158"/>
                </a:cubicBezTo>
                <a:cubicBezTo>
                  <a:pt x="542524" y="15403"/>
                  <a:pt x="589119" y="6665"/>
                  <a:pt x="635428" y="2627"/>
                </a:cubicBezTo>
                <a:close/>
              </a:path>
            </a:pathLst>
          </a:custGeom>
          <a:gradFill flip="none" rotWithShape="1">
            <a:gsLst>
              <a:gs pos="62000">
                <a:schemeClr val="bg2">
                  <a:lumMod val="50000"/>
                  <a:lumOff val="50000"/>
                  <a:alpha val="0"/>
                </a:schemeClr>
              </a:gs>
              <a:gs pos="100000">
                <a:schemeClr val="bg2">
                  <a:lumMod val="10000"/>
                  <a:lumOff val="90000"/>
                </a:schemeClr>
              </a:gs>
            </a:gsLst>
            <a:lin ang="13500000" scaled="1"/>
            <a:tileRect/>
          </a:gradFill>
          <a:ln w="7620" cap="flat">
            <a:noFill/>
            <a:prstDash val="solid"/>
            <a:miter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6" name="任意多边形: 形状 95"/>
          <p:cNvSpPr/>
          <p:nvPr userDrawn="1">
            <p:custDataLst>
              <p:tags r:id="rId4"/>
            </p:custDataLst>
          </p:nvPr>
        </p:nvSpPr>
        <p:spPr>
          <a:xfrm>
            <a:off x="11201963" y="5961090"/>
            <a:ext cx="716294" cy="839414"/>
          </a:xfrm>
          <a:custGeom>
            <a:avLst/>
            <a:gdLst>
              <a:gd name="connsiteX0" fmla="*/ 700638 w 716294"/>
              <a:gd name="connsiteY0" fmla="*/ 0 h 839414"/>
              <a:gd name="connsiteX1" fmla="*/ 706780 w 716294"/>
              <a:gd name="connsiteY1" fmla="*/ 446 h 839414"/>
              <a:gd name="connsiteX2" fmla="*/ 708318 w 716294"/>
              <a:gd name="connsiteY2" fmla="*/ 10175 h 839414"/>
              <a:gd name="connsiteX3" fmla="*/ 429693 w 716294"/>
              <a:gd name="connsiteY3" fmla="*/ 693824 h 839414"/>
              <a:gd name="connsiteX4" fmla="*/ 15613 w 716294"/>
              <a:gd name="connsiteY4" fmla="*/ 839398 h 839414"/>
              <a:gd name="connsiteX5" fmla="*/ 9820 w 716294"/>
              <a:gd name="connsiteY5" fmla="*/ 839414 h 839414"/>
              <a:gd name="connsiteX6" fmla="*/ 7933 w 716294"/>
              <a:gd name="connsiteY6" fmla="*/ 829223 h 839414"/>
              <a:gd name="connsiteX7" fmla="*/ 287370 w 716294"/>
              <a:gd name="connsiteY7" fmla="*/ 145688 h 839414"/>
              <a:gd name="connsiteX8" fmla="*/ 700638 w 716294"/>
              <a:gd name="connsiteY8" fmla="*/ 0 h 83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6294" h="839414">
                <a:moveTo>
                  <a:pt x="700638" y="0"/>
                </a:moveTo>
                <a:lnTo>
                  <a:pt x="706780" y="446"/>
                </a:lnTo>
                <a:lnTo>
                  <a:pt x="708318" y="10175"/>
                </a:lnTo>
                <a:cubicBezTo>
                  <a:pt x="746216" y="263250"/>
                  <a:pt x="648366" y="528768"/>
                  <a:pt x="429693" y="693824"/>
                </a:cubicBezTo>
                <a:cubicBezTo>
                  <a:pt x="305331" y="787693"/>
                  <a:pt x="160543" y="835271"/>
                  <a:pt x="15613" y="839398"/>
                </a:cubicBezTo>
                <a:lnTo>
                  <a:pt x="9820" y="839414"/>
                </a:lnTo>
                <a:lnTo>
                  <a:pt x="7933" y="829223"/>
                </a:lnTo>
                <a:cubicBezTo>
                  <a:pt x="-29965" y="576148"/>
                  <a:pt x="68696" y="310744"/>
                  <a:pt x="287370" y="145688"/>
                </a:cubicBezTo>
                <a:cubicBezTo>
                  <a:pt x="411269" y="52168"/>
                  <a:pt x="556057" y="4589"/>
                  <a:pt x="700638" y="0"/>
                </a:cubicBezTo>
                <a:close/>
              </a:path>
            </a:pathLst>
          </a:custGeom>
          <a:gradFill flip="none" rotWithShape="1">
            <a:gsLst>
              <a:gs pos="41000">
                <a:schemeClr val="bg2">
                  <a:lumMod val="40000"/>
                  <a:lumOff val="60000"/>
                </a:schemeClr>
              </a:gs>
              <a:gs pos="79000">
                <a:schemeClr val="bg2">
                  <a:lumMod val="75000"/>
                  <a:lumOff val="25000"/>
                </a:schemeClr>
              </a:gs>
            </a:gsLst>
            <a:lin ang="5400000" scaled="1"/>
            <a:tileRect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0" name="任意多边形: 形状 89"/>
          <p:cNvSpPr/>
          <p:nvPr userDrawn="1">
            <p:custDataLst>
              <p:tags r:id="rId5"/>
            </p:custDataLst>
          </p:nvPr>
        </p:nvSpPr>
        <p:spPr>
          <a:xfrm>
            <a:off x="10865695" y="5779944"/>
            <a:ext cx="1318070" cy="1069095"/>
          </a:xfrm>
          <a:custGeom>
            <a:avLst/>
            <a:gdLst>
              <a:gd name="connsiteX0" fmla="*/ 1073436 w 1318070"/>
              <a:gd name="connsiteY0" fmla="*/ 201 h 1069095"/>
              <a:gd name="connsiteX1" fmla="*/ 1288537 w 1318070"/>
              <a:gd name="connsiteY1" fmla="*/ 17440 h 1069095"/>
              <a:gd name="connsiteX2" fmla="*/ 1318070 w 1318070"/>
              <a:gd name="connsiteY2" fmla="*/ 25948 h 1069095"/>
              <a:gd name="connsiteX3" fmla="*/ 1318070 w 1318070"/>
              <a:gd name="connsiteY3" fmla="*/ 1069095 h 1069095"/>
              <a:gd name="connsiteX4" fmla="*/ 0 w 1318070"/>
              <a:gd name="connsiteY4" fmla="*/ 1069095 h 1069095"/>
              <a:gd name="connsiteX5" fmla="*/ 13255 w 1318070"/>
              <a:gd name="connsiteY5" fmla="*/ 903695 h 1069095"/>
              <a:gd name="connsiteX6" fmla="*/ 74817 w 1318070"/>
              <a:gd name="connsiteY6" fmla="*/ 689995 h 1069095"/>
              <a:gd name="connsiteX7" fmla="*/ 1073436 w 1318070"/>
              <a:gd name="connsiteY7" fmla="*/ 201 h 106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8070" h="1069095">
                <a:moveTo>
                  <a:pt x="1073436" y="201"/>
                </a:moveTo>
                <a:cubicBezTo>
                  <a:pt x="1144731" y="-1167"/>
                  <a:pt x="1216751" y="4443"/>
                  <a:pt x="1288537" y="17440"/>
                </a:cubicBezTo>
                <a:lnTo>
                  <a:pt x="1318070" y="25948"/>
                </a:lnTo>
                <a:lnTo>
                  <a:pt x="1318070" y="1069095"/>
                </a:lnTo>
                <a:lnTo>
                  <a:pt x="0" y="1069095"/>
                </a:lnTo>
                <a:lnTo>
                  <a:pt x="13255" y="903695"/>
                </a:lnTo>
                <a:cubicBezTo>
                  <a:pt x="26252" y="831909"/>
                  <a:pt x="46637" y="760357"/>
                  <a:pt x="74817" y="689995"/>
                </a:cubicBezTo>
                <a:cubicBezTo>
                  <a:pt x="243904" y="267827"/>
                  <a:pt x="645657" y="8411"/>
                  <a:pt x="1073436" y="201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7620" cap="flat">
            <a:noFill/>
            <a:prstDash val="solid"/>
            <a:miter/>
          </a:ln>
          <a:effectLst>
            <a:softEdge rad="4826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3885" y="539115"/>
            <a:ext cx="2263775" cy="1052195"/>
          </a:xfrm>
        </p:spPr>
        <p:txBody>
          <a:bodyPr wrap="square" anchor="b">
            <a:normAutofit/>
          </a:bodyPr>
          <a:lstStyle>
            <a:lvl1pPr algn="ctr">
              <a:defRPr sz="600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tx1"/>
                    </a:gs>
                  </a:gsLst>
                  <a:lin ang="18900000" scaled="1"/>
                </a:gra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36" name="任意多边形: 形状 35"/>
          <p:cNvSpPr/>
          <p:nvPr userDrawn="1">
            <p:custDataLst>
              <p:tags r:id="rId10"/>
            </p:custDataLst>
          </p:nvPr>
        </p:nvSpPr>
        <p:spPr>
          <a:xfrm>
            <a:off x="11504883" y="364789"/>
            <a:ext cx="522389" cy="460603"/>
          </a:xfrm>
          <a:custGeom>
            <a:avLst/>
            <a:gdLst>
              <a:gd name="connsiteX0" fmla="*/ 151579 w 522389"/>
              <a:gd name="connsiteY0" fmla="*/ 0 h 460603"/>
              <a:gd name="connsiteX1" fmla="*/ 522389 w 522389"/>
              <a:gd name="connsiteY1" fmla="*/ 323817 h 460603"/>
              <a:gd name="connsiteX2" fmla="*/ 0 w 522389"/>
              <a:gd name="connsiteY2" fmla="*/ 460603 h 460603"/>
              <a:gd name="connsiteX3" fmla="*/ 151579 w 522389"/>
              <a:gd name="connsiteY3" fmla="*/ 0 h 46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389" h="460603">
                <a:moveTo>
                  <a:pt x="151579" y="0"/>
                </a:moveTo>
                <a:lnTo>
                  <a:pt x="522389" y="323817"/>
                </a:lnTo>
                <a:lnTo>
                  <a:pt x="0" y="460603"/>
                </a:lnTo>
                <a:lnTo>
                  <a:pt x="151579" y="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8" name="任意多边形: 形状 107"/>
          <p:cNvSpPr/>
          <p:nvPr userDrawn="1">
            <p:custDataLst>
              <p:tags r:id="rId11"/>
            </p:custDataLst>
          </p:nvPr>
        </p:nvSpPr>
        <p:spPr>
          <a:xfrm>
            <a:off x="11754257" y="4436"/>
            <a:ext cx="437743" cy="382267"/>
          </a:xfrm>
          <a:custGeom>
            <a:avLst/>
            <a:gdLst>
              <a:gd name="connsiteX0" fmla="*/ 409882 w 1180824"/>
              <a:gd name="connsiteY0" fmla="*/ 0 h 1245514"/>
              <a:gd name="connsiteX1" fmla="*/ 743081 w 1180824"/>
              <a:gd name="connsiteY1" fmla="*/ 0 h 1245514"/>
              <a:gd name="connsiteX2" fmla="*/ 1180824 w 1180824"/>
              <a:gd name="connsiteY2" fmla="*/ 382267 h 1245514"/>
              <a:gd name="connsiteX3" fmla="*/ 1180824 w 1180824"/>
              <a:gd name="connsiteY3" fmla="*/ 936317 h 1245514"/>
              <a:gd name="connsiteX4" fmla="*/ 0 w 1180824"/>
              <a:gd name="connsiteY4" fmla="*/ 1245514 h 1245514"/>
              <a:gd name="connsiteX0-1" fmla="*/ 0 w 1180824"/>
              <a:gd name="connsiteY0-2" fmla="*/ 1245514 h 1336954"/>
              <a:gd name="connsiteX1-3" fmla="*/ 409882 w 1180824"/>
              <a:gd name="connsiteY1-4" fmla="*/ 0 h 1336954"/>
              <a:gd name="connsiteX2-5" fmla="*/ 743081 w 1180824"/>
              <a:gd name="connsiteY2-6" fmla="*/ 0 h 1336954"/>
              <a:gd name="connsiteX3-7" fmla="*/ 1180824 w 1180824"/>
              <a:gd name="connsiteY3-8" fmla="*/ 382267 h 1336954"/>
              <a:gd name="connsiteX4-9" fmla="*/ 1180824 w 1180824"/>
              <a:gd name="connsiteY4-10" fmla="*/ 936317 h 1336954"/>
              <a:gd name="connsiteX5" fmla="*/ 91440 w 1180824"/>
              <a:gd name="connsiteY5" fmla="*/ 1336954 h 1336954"/>
              <a:gd name="connsiteX0-11" fmla="*/ 0 w 1180824"/>
              <a:gd name="connsiteY0-12" fmla="*/ 1245514 h 1245514"/>
              <a:gd name="connsiteX1-13" fmla="*/ 409882 w 1180824"/>
              <a:gd name="connsiteY1-14" fmla="*/ 0 h 1245514"/>
              <a:gd name="connsiteX2-15" fmla="*/ 743081 w 1180824"/>
              <a:gd name="connsiteY2-16" fmla="*/ 0 h 1245514"/>
              <a:gd name="connsiteX3-17" fmla="*/ 1180824 w 1180824"/>
              <a:gd name="connsiteY3-18" fmla="*/ 382267 h 1245514"/>
              <a:gd name="connsiteX4-19" fmla="*/ 1180824 w 1180824"/>
              <a:gd name="connsiteY4-20" fmla="*/ 936317 h 1245514"/>
              <a:gd name="connsiteX0-21" fmla="*/ 0 w 1180824"/>
              <a:gd name="connsiteY0-22" fmla="*/ 1245514 h 1245514"/>
              <a:gd name="connsiteX1-23" fmla="*/ 409882 w 1180824"/>
              <a:gd name="connsiteY1-24" fmla="*/ 0 h 1245514"/>
              <a:gd name="connsiteX2-25" fmla="*/ 743081 w 1180824"/>
              <a:gd name="connsiteY2-26" fmla="*/ 0 h 1245514"/>
              <a:gd name="connsiteX3-27" fmla="*/ 1180824 w 1180824"/>
              <a:gd name="connsiteY3-28" fmla="*/ 382267 h 1245514"/>
              <a:gd name="connsiteX0-29" fmla="*/ 0 w 770942"/>
              <a:gd name="connsiteY0-30" fmla="*/ 0 h 382267"/>
              <a:gd name="connsiteX1-31" fmla="*/ 333199 w 770942"/>
              <a:gd name="connsiteY1-32" fmla="*/ 0 h 382267"/>
              <a:gd name="connsiteX2-33" fmla="*/ 770942 w 770942"/>
              <a:gd name="connsiteY2-34" fmla="*/ 382267 h 382267"/>
              <a:gd name="connsiteX0-35" fmla="*/ 0 w 437743"/>
              <a:gd name="connsiteY0-36" fmla="*/ 0 h 382267"/>
              <a:gd name="connsiteX1-37" fmla="*/ 437743 w 437743"/>
              <a:gd name="connsiteY1-38" fmla="*/ 382267 h 3822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37743" h="382267">
                <a:moveTo>
                  <a:pt x="0" y="0"/>
                </a:moveTo>
                <a:lnTo>
                  <a:pt x="437743" y="382267"/>
                </a:ln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1" name="任意多边形: 形状 110"/>
          <p:cNvSpPr/>
          <p:nvPr userDrawn="1">
            <p:custDataLst>
              <p:tags r:id="rId12"/>
            </p:custDataLst>
          </p:nvPr>
        </p:nvSpPr>
        <p:spPr>
          <a:xfrm>
            <a:off x="10449897" y="4437"/>
            <a:ext cx="1742103" cy="1731546"/>
          </a:xfrm>
          <a:custGeom>
            <a:avLst/>
            <a:gdLst>
              <a:gd name="connsiteX0" fmla="*/ 569830 w 1742103"/>
              <a:gd name="connsiteY0" fmla="*/ 0 h 1731546"/>
              <a:gd name="connsiteX1" fmla="*/ 1742103 w 1742103"/>
              <a:gd name="connsiteY1" fmla="*/ 0 h 1731546"/>
              <a:gd name="connsiteX2" fmla="*/ 1742103 w 1742103"/>
              <a:gd name="connsiteY2" fmla="*/ 1275380 h 1731546"/>
              <a:gd name="connsiteX3" fmla="*/ 0 w 1742103"/>
              <a:gd name="connsiteY3" fmla="*/ 1731546 h 1731546"/>
              <a:gd name="connsiteX0-1" fmla="*/ 1742103 w 1833543"/>
              <a:gd name="connsiteY0-2" fmla="*/ 0 h 1731546"/>
              <a:gd name="connsiteX1-3" fmla="*/ 1742103 w 1833543"/>
              <a:gd name="connsiteY1-4" fmla="*/ 1275380 h 1731546"/>
              <a:gd name="connsiteX2-5" fmla="*/ 0 w 1833543"/>
              <a:gd name="connsiteY2-6" fmla="*/ 1731546 h 1731546"/>
              <a:gd name="connsiteX3-7" fmla="*/ 569830 w 1833543"/>
              <a:gd name="connsiteY3-8" fmla="*/ 0 h 1731546"/>
              <a:gd name="connsiteX4" fmla="*/ 1833543 w 1833543"/>
              <a:gd name="connsiteY4" fmla="*/ 91440 h 1731546"/>
              <a:gd name="connsiteX0-9" fmla="*/ 1742103 w 1742103"/>
              <a:gd name="connsiteY0-10" fmla="*/ 0 h 1731546"/>
              <a:gd name="connsiteX1-11" fmla="*/ 1742103 w 1742103"/>
              <a:gd name="connsiteY1-12" fmla="*/ 1275380 h 1731546"/>
              <a:gd name="connsiteX2-13" fmla="*/ 0 w 1742103"/>
              <a:gd name="connsiteY2-14" fmla="*/ 1731546 h 1731546"/>
              <a:gd name="connsiteX3-15" fmla="*/ 569830 w 1742103"/>
              <a:gd name="connsiteY3-16" fmla="*/ 0 h 1731546"/>
              <a:gd name="connsiteX0-17" fmla="*/ 1742103 w 1742103"/>
              <a:gd name="connsiteY0-18" fmla="*/ 1275380 h 1731546"/>
              <a:gd name="connsiteX1-19" fmla="*/ 0 w 1742103"/>
              <a:gd name="connsiteY1-20" fmla="*/ 1731546 h 1731546"/>
              <a:gd name="connsiteX2-21" fmla="*/ 569830 w 1742103"/>
              <a:gd name="connsiteY2-22" fmla="*/ 0 h 17315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742103" h="1731546">
                <a:moveTo>
                  <a:pt x="1742103" y="1275380"/>
                </a:moveTo>
                <a:lnTo>
                  <a:pt x="0" y="1731546"/>
                </a:lnTo>
                <a:lnTo>
                  <a:pt x="569830" y="0"/>
                </a:ln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4" name="任意多边形: 形状 113"/>
          <p:cNvSpPr/>
          <p:nvPr userDrawn="1">
            <p:custDataLst>
              <p:tags r:id="rId13"/>
            </p:custDataLst>
          </p:nvPr>
        </p:nvSpPr>
        <p:spPr>
          <a:xfrm>
            <a:off x="9850656" y="4437"/>
            <a:ext cx="2341344" cy="2286713"/>
          </a:xfrm>
          <a:custGeom>
            <a:avLst/>
            <a:gdLst>
              <a:gd name="connsiteX0" fmla="*/ 752529 w 2341344"/>
              <a:gd name="connsiteY0" fmla="*/ 0 h 2286713"/>
              <a:gd name="connsiteX1" fmla="*/ 2341344 w 2341344"/>
              <a:gd name="connsiteY1" fmla="*/ 0 h 2286713"/>
              <a:gd name="connsiteX2" fmla="*/ 2341344 w 2341344"/>
              <a:gd name="connsiteY2" fmla="*/ 1673637 h 2286713"/>
              <a:gd name="connsiteX3" fmla="*/ 0 w 2341344"/>
              <a:gd name="connsiteY3" fmla="*/ 2286713 h 2286713"/>
              <a:gd name="connsiteX0-1" fmla="*/ 2341344 w 2432784"/>
              <a:gd name="connsiteY0-2" fmla="*/ 0 h 2286713"/>
              <a:gd name="connsiteX1-3" fmla="*/ 2341344 w 2432784"/>
              <a:gd name="connsiteY1-4" fmla="*/ 1673637 h 2286713"/>
              <a:gd name="connsiteX2-5" fmla="*/ 0 w 2432784"/>
              <a:gd name="connsiteY2-6" fmla="*/ 2286713 h 2286713"/>
              <a:gd name="connsiteX3-7" fmla="*/ 752529 w 2432784"/>
              <a:gd name="connsiteY3-8" fmla="*/ 0 h 2286713"/>
              <a:gd name="connsiteX4" fmla="*/ 2432784 w 2432784"/>
              <a:gd name="connsiteY4" fmla="*/ 91440 h 2286713"/>
              <a:gd name="connsiteX0-9" fmla="*/ 2341344 w 2341344"/>
              <a:gd name="connsiteY0-10" fmla="*/ 0 h 2286713"/>
              <a:gd name="connsiteX1-11" fmla="*/ 2341344 w 2341344"/>
              <a:gd name="connsiteY1-12" fmla="*/ 1673637 h 2286713"/>
              <a:gd name="connsiteX2-13" fmla="*/ 0 w 2341344"/>
              <a:gd name="connsiteY2-14" fmla="*/ 2286713 h 2286713"/>
              <a:gd name="connsiteX3-15" fmla="*/ 752529 w 2341344"/>
              <a:gd name="connsiteY3-16" fmla="*/ 0 h 2286713"/>
              <a:gd name="connsiteX0-17" fmla="*/ 2341344 w 2341344"/>
              <a:gd name="connsiteY0-18" fmla="*/ 1673637 h 2286713"/>
              <a:gd name="connsiteX1-19" fmla="*/ 0 w 2341344"/>
              <a:gd name="connsiteY1-20" fmla="*/ 2286713 h 2286713"/>
              <a:gd name="connsiteX2-21" fmla="*/ 752529 w 2341344"/>
              <a:gd name="connsiteY2-22" fmla="*/ 0 h 22867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341344" h="2286713">
                <a:moveTo>
                  <a:pt x="2341344" y="1673637"/>
                </a:moveTo>
                <a:lnTo>
                  <a:pt x="0" y="2286713"/>
                </a:lnTo>
                <a:lnTo>
                  <a:pt x="752529" y="0"/>
                </a:ln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7" name="任意多边形: 形状 116"/>
          <p:cNvSpPr/>
          <p:nvPr userDrawn="1">
            <p:custDataLst>
              <p:tags r:id="rId14"/>
            </p:custDataLst>
          </p:nvPr>
        </p:nvSpPr>
        <p:spPr>
          <a:xfrm>
            <a:off x="9145521" y="4437"/>
            <a:ext cx="3046479" cy="3043491"/>
          </a:xfrm>
          <a:custGeom>
            <a:avLst/>
            <a:gdLst>
              <a:gd name="connsiteX0" fmla="*/ 1002716 w 3046479"/>
              <a:gd name="connsiteY0" fmla="*/ 0 h 3043491"/>
              <a:gd name="connsiteX1" fmla="*/ 3046479 w 3046479"/>
              <a:gd name="connsiteY1" fmla="*/ 0 h 3043491"/>
              <a:gd name="connsiteX2" fmla="*/ 3046479 w 3046479"/>
              <a:gd name="connsiteY2" fmla="*/ 2245777 h 3043491"/>
              <a:gd name="connsiteX3" fmla="*/ 0 w 3046479"/>
              <a:gd name="connsiteY3" fmla="*/ 3043491 h 3043491"/>
              <a:gd name="connsiteX0-1" fmla="*/ 3046479 w 3137919"/>
              <a:gd name="connsiteY0-2" fmla="*/ 0 h 3043491"/>
              <a:gd name="connsiteX1-3" fmla="*/ 3046479 w 3137919"/>
              <a:gd name="connsiteY1-4" fmla="*/ 2245777 h 3043491"/>
              <a:gd name="connsiteX2-5" fmla="*/ 0 w 3137919"/>
              <a:gd name="connsiteY2-6" fmla="*/ 3043491 h 3043491"/>
              <a:gd name="connsiteX3-7" fmla="*/ 1002716 w 3137919"/>
              <a:gd name="connsiteY3-8" fmla="*/ 0 h 3043491"/>
              <a:gd name="connsiteX4" fmla="*/ 3137919 w 3137919"/>
              <a:gd name="connsiteY4" fmla="*/ 91440 h 3043491"/>
              <a:gd name="connsiteX0-9" fmla="*/ 3046479 w 3046479"/>
              <a:gd name="connsiteY0-10" fmla="*/ 0 h 3043491"/>
              <a:gd name="connsiteX1-11" fmla="*/ 3046479 w 3046479"/>
              <a:gd name="connsiteY1-12" fmla="*/ 2245777 h 3043491"/>
              <a:gd name="connsiteX2-13" fmla="*/ 0 w 3046479"/>
              <a:gd name="connsiteY2-14" fmla="*/ 3043491 h 3043491"/>
              <a:gd name="connsiteX3-15" fmla="*/ 1002716 w 3046479"/>
              <a:gd name="connsiteY3-16" fmla="*/ 0 h 3043491"/>
              <a:gd name="connsiteX0-17" fmla="*/ 3046479 w 3046479"/>
              <a:gd name="connsiteY0-18" fmla="*/ 2245777 h 3043491"/>
              <a:gd name="connsiteX1-19" fmla="*/ 0 w 3046479"/>
              <a:gd name="connsiteY1-20" fmla="*/ 3043491 h 3043491"/>
              <a:gd name="connsiteX2-21" fmla="*/ 1002716 w 3046479"/>
              <a:gd name="connsiteY2-22" fmla="*/ 0 h 30434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046479" h="3043491">
                <a:moveTo>
                  <a:pt x="3046479" y="2245777"/>
                </a:moveTo>
                <a:lnTo>
                  <a:pt x="0" y="3043491"/>
                </a:lnTo>
                <a:lnTo>
                  <a:pt x="1002716" y="0"/>
                </a:ln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0" name="任意多边形: 形状 119"/>
          <p:cNvSpPr/>
          <p:nvPr userDrawn="1">
            <p:custDataLst>
              <p:tags r:id="rId15"/>
            </p:custDataLst>
          </p:nvPr>
        </p:nvSpPr>
        <p:spPr>
          <a:xfrm>
            <a:off x="8429395" y="4437"/>
            <a:ext cx="3762605" cy="3978616"/>
          </a:xfrm>
          <a:custGeom>
            <a:avLst/>
            <a:gdLst>
              <a:gd name="connsiteX0" fmla="*/ 1295873 w 3762605"/>
              <a:gd name="connsiteY0" fmla="*/ 0 h 3978616"/>
              <a:gd name="connsiteX1" fmla="*/ 3762605 w 3762605"/>
              <a:gd name="connsiteY1" fmla="*/ 0 h 3978616"/>
              <a:gd name="connsiteX2" fmla="*/ 3762605 w 3762605"/>
              <a:gd name="connsiteY2" fmla="*/ 2993385 h 3978616"/>
              <a:gd name="connsiteX3" fmla="*/ 0 w 3762605"/>
              <a:gd name="connsiteY3" fmla="*/ 3978616 h 3978616"/>
              <a:gd name="connsiteX0-1" fmla="*/ 3762605 w 3854045"/>
              <a:gd name="connsiteY0-2" fmla="*/ 0 h 3978616"/>
              <a:gd name="connsiteX1-3" fmla="*/ 3762605 w 3854045"/>
              <a:gd name="connsiteY1-4" fmla="*/ 2993385 h 3978616"/>
              <a:gd name="connsiteX2-5" fmla="*/ 0 w 3854045"/>
              <a:gd name="connsiteY2-6" fmla="*/ 3978616 h 3978616"/>
              <a:gd name="connsiteX3-7" fmla="*/ 1295873 w 3854045"/>
              <a:gd name="connsiteY3-8" fmla="*/ 0 h 3978616"/>
              <a:gd name="connsiteX4" fmla="*/ 3854045 w 3854045"/>
              <a:gd name="connsiteY4" fmla="*/ 91440 h 3978616"/>
              <a:gd name="connsiteX0-9" fmla="*/ 3762605 w 3762605"/>
              <a:gd name="connsiteY0-10" fmla="*/ 0 h 3978616"/>
              <a:gd name="connsiteX1-11" fmla="*/ 3762605 w 3762605"/>
              <a:gd name="connsiteY1-12" fmla="*/ 2993385 h 3978616"/>
              <a:gd name="connsiteX2-13" fmla="*/ 0 w 3762605"/>
              <a:gd name="connsiteY2-14" fmla="*/ 3978616 h 3978616"/>
              <a:gd name="connsiteX3-15" fmla="*/ 1295873 w 3762605"/>
              <a:gd name="connsiteY3-16" fmla="*/ 0 h 3978616"/>
              <a:gd name="connsiteX0-17" fmla="*/ 3762605 w 3762605"/>
              <a:gd name="connsiteY0-18" fmla="*/ 2993385 h 3978616"/>
              <a:gd name="connsiteX1-19" fmla="*/ 0 w 3762605"/>
              <a:gd name="connsiteY1-20" fmla="*/ 3978616 h 3978616"/>
              <a:gd name="connsiteX2-21" fmla="*/ 1295873 w 3762605"/>
              <a:gd name="connsiteY2-22" fmla="*/ 0 h 39786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762605" h="3978616">
                <a:moveTo>
                  <a:pt x="3762605" y="2993385"/>
                </a:moveTo>
                <a:lnTo>
                  <a:pt x="0" y="3978616"/>
                </a:lnTo>
                <a:lnTo>
                  <a:pt x="1295873" y="0"/>
                </a:lnTo>
              </a:path>
            </a:pathLst>
          </a:cu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3" name="任意多边形: 形状 122"/>
          <p:cNvSpPr/>
          <p:nvPr userDrawn="1">
            <p:custDataLst>
              <p:tags r:id="rId16"/>
            </p:custDataLst>
          </p:nvPr>
        </p:nvSpPr>
        <p:spPr>
          <a:xfrm>
            <a:off x="7669516" y="4438"/>
            <a:ext cx="4522484" cy="4830463"/>
          </a:xfrm>
          <a:custGeom>
            <a:avLst/>
            <a:gdLst>
              <a:gd name="connsiteX0" fmla="*/ 1632373 w 4522484"/>
              <a:gd name="connsiteY0" fmla="*/ 0 h 4830463"/>
              <a:gd name="connsiteX1" fmla="*/ 4522484 w 4522484"/>
              <a:gd name="connsiteY1" fmla="*/ 0 h 4830463"/>
              <a:gd name="connsiteX2" fmla="*/ 4522484 w 4522484"/>
              <a:gd name="connsiteY2" fmla="*/ 3646259 h 4830463"/>
              <a:gd name="connsiteX3" fmla="*/ 0 w 4522484"/>
              <a:gd name="connsiteY3" fmla="*/ 4830463 h 4830463"/>
              <a:gd name="connsiteX0-1" fmla="*/ 4522484 w 4613924"/>
              <a:gd name="connsiteY0-2" fmla="*/ 0 h 4830463"/>
              <a:gd name="connsiteX1-3" fmla="*/ 4522484 w 4613924"/>
              <a:gd name="connsiteY1-4" fmla="*/ 3646259 h 4830463"/>
              <a:gd name="connsiteX2-5" fmla="*/ 0 w 4613924"/>
              <a:gd name="connsiteY2-6" fmla="*/ 4830463 h 4830463"/>
              <a:gd name="connsiteX3-7" fmla="*/ 1632373 w 4613924"/>
              <a:gd name="connsiteY3-8" fmla="*/ 0 h 4830463"/>
              <a:gd name="connsiteX4" fmla="*/ 4613924 w 4613924"/>
              <a:gd name="connsiteY4" fmla="*/ 91440 h 4830463"/>
              <a:gd name="connsiteX0-9" fmla="*/ 4522484 w 4522484"/>
              <a:gd name="connsiteY0-10" fmla="*/ 0 h 4830463"/>
              <a:gd name="connsiteX1-11" fmla="*/ 4522484 w 4522484"/>
              <a:gd name="connsiteY1-12" fmla="*/ 3646259 h 4830463"/>
              <a:gd name="connsiteX2-13" fmla="*/ 0 w 4522484"/>
              <a:gd name="connsiteY2-14" fmla="*/ 4830463 h 4830463"/>
              <a:gd name="connsiteX3-15" fmla="*/ 1632373 w 4522484"/>
              <a:gd name="connsiteY3-16" fmla="*/ 0 h 4830463"/>
              <a:gd name="connsiteX0-17" fmla="*/ 4522484 w 4522484"/>
              <a:gd name="connsiteY0-18" fmla="*/ 3646259 h 4830463"/>
              <a:gd name="connsiteX1-19" fmla="*/ 0 w 4522484"/>
              <a:gd name="connsiteY1-20" fmla="*/ 4830463 h 4830463"/>
              <a:gd name="connsiteX2-21" fmla="*/ 1632373 w 4522484"/>
              <a:gd name="connsiteY2-22" fmla="*/ 0 h 48304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522484" h="4830463">
                <a:moveTo>
                  <a:pt x="4522484" y="3646259"/>
                </a:moveTo>
                <a:lnTo>
                  <a:pt x="0" y="4830463"/>
                </a:lnTo>
                <a:lnTo>
                  <a:pt x="1632373" y="0"/>
                </a:lnTo>
              </a:path>
            </a:pathLst>
          </a:cu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6" name="任意多边形: 形状 125"/>
          <p:cNvSpPr/>
          <p:nvPr userDrawn="1">
            <p:custDataLst>
              <p:tags r:id="rId17"/>
            </p:custDataLst>
          </p:nvPr>
        </p:nvSpPr>
        <p:spPr>
          <a:xfrm>
            <a:off x="6944916" y="4438"/>
            <a:ext cx="5247084" cy="5648345"/>
          </a:xfrm>
          <a:custGeom>
            <a:avLst/>
            <a:gdLst>
              <a:gd name="connsiteX0" fmla="*/ 1952477 w 5247084"/>
              <a:gd name="connsiteY0" fmla="*/ 0 h 5648345"/>
              <a:gd name="connsiteX1" fmla="*/ 5247084 w 5247084"/>
              <a:gd name="connsiteY1" fmla="*/ 0 h 5648345"/>
              <a:gd name="connsiteX2" fmla="*/ 5247084 w 5247084"/>
              <a:gd name="connsiteY2" fmla="*/ 4274406 h 5648345"/>
              <a:gd name="connsiteX3" fmla="*/ 0 w 5247084"/>
              <a:gd name="connsiteY3" fmla="*/ 5648345 h 5648345"/>
              <a:gd name="connsiteX0-1" fmla="*/ 5247084 w 5338524"/>
              <a:gd name="connsiteY0-2" fmla="*/ 0 h 5648345"/>
              <a:gd name="connsiteX1-3" fmla="*/ 5247084 w 5338524"/>
              <a:gd name="connsiteY1-4" fmla="*/ 4274406 h 5648345"/>
              <a:gd name="connsiteX2-5" fmla="*/ 0 w 5338524"/>
              <a:gd name="connsiteY2-6" fmla="*/ 5648345 h 5648345"/>
              <a:gd name="connsiteX3-7" fmla="*/ 1952477 w 5338524"/>
              <a:gd name="connsiteY3-8" fmla="*/ 0 h 5648345"/>
              <a:gd name="connsiteX4" fmla="*/ 5338524 w 5338524"/>
              <a:gd name="connsiteY4" fmla="*/ 91440 h 5648345"/>
              <a:gd name="connsiteX0-9" fmla="*/ 5247084 w 5247084"/>
              <a:gd name="connsiteY0-10" fmla="*/ 0 h 5648345"/>
              <a:gd name="connsiteX1-11" fmla="*/ 5247084 w 5247084"/>
              <a:gd name="connsiteY1-12" fmla="*/ 4274406 h 5648345"/>
              <a:gd name="connsiteX2-13" fmla="*/ 0 w 5247084"/>
              <a:gd name="connsiteY2-14" fmla="*/ 5648345 h 5648345"/>
              <a:gd name="connsiteX3-15" fmla="*/ 1952477 w 5247084"/>
              <a:gd name="connsiteY3-16" fmla="*/ 0 h 5648345"/>
              <a:gd name="connsiteX0-17" fmla="*/ 5247084 w 5247084"/>
              <a:gd name="connsiteY0-18" fmla="*/ 4274406 h 5648345"/>
              <a:gd name="connsiteX1-19" fmla="*/ 0 w 5247084"/>
              <a:gd name="connsiteY1-20" fmla="*/ 5648345 h 5648345"/>
              <a:gd name="connsiteX2-21" fmla="*/ 1952477 w 5247084"/>
              <a:gd name="connsiteY2-22" fmla="*/ 0 h 56483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247084" h="5648345">
                <a:moveTo>
                  <a:pt x="5247084" y="4274406"/>
                </a:moveTo>
                <a:lnTo>
                  <a:pt x="0" y="5648345"/>
                </a:lnTo>
                <a:lnTo>
                  <a:pt x="1952477" y="0"/>
                </a:lnTo>
              </a:path>
            </a:pathLst>
          </a:custGeom>
          <a:noFill/>
          <a:ln>
            <a:solidFill>
              <a:schemeClr val="tx1">
                <a:alpha val="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7" name="任意多边形: 形状 256"/>
          <p:cNvSpPr/>
          <p:nvPr userDrawn="1">
            <p:custDataLst>
              <p:tags r:id="rId18"/>
            </p:custDataLst>
          </p:nvPr>
        </p:nvSpPr>
        <p:spPr>
          <a:xfrm>
            <a:off x="6081352" y="4437"/>
            <a:ext cx="6110648" cy="6526508"/>
          </a:xfrm>
          <a:custGeom>
            <a:avLst/>
            <a:gdLst>
              <a:gd name="connsiteX0" fmla="*/ 2352263 w 6110648"/>
              <a:gd name="connsiteY0" fmla="*/ 0 h 6526508"/>
              <a:gd name="connsiteX1" fmla="*/ 6110648 w 6110648"/>
              <a:gd name="connsiteY1" fmla="*/ 0 h 6526508"/>
              <a:gd name="connsiteX2" fmla="*/ 6110648 w 6110648"/>
              <a:gd name="connsiteY2" fmla="*/ 4926447 h 6526508"/>
              <a:gd name="connsiteX3" fmla="*/ 0 w 6110648"/>
              <a:gd name="connsiteY3" fmla="*/ 6526508 h 6526508"/>
              <a:gd name="connsiteX0-1" fmla="*/ 6110648 w 6202088"/>
              <a:gd name="connsiteY0-2" fmla="*/ 0 h 6526508"/>
              <a:gd name="connsiteX1-3" fmla="*/ 6110648 w 6202088"/>
              <a:gd name="connsiteY1-4" fmla="*/ 4926447 h 6526508"/>
              <a:gd name="connsiteX2-5" fmla="*/ 0 w 6202088"/>
              <a:gd name="connsiteY2-6" fmla="*/ 6526508 h 6526508"/>
              <a:gd name="connsiteX3-7" fmla="*/ 2352263 w 6202088"/>
              <a:gd name="connsiteY3-8" fmla="*/ 0 h 6526508"/>
              <a:gd name="connsiteX4" fmla="*/ 6202088 w 6202088"/>
              <a:gd name="connsiteY4" fmla="*/ 91440 h 6526508"/>
              <a:gd name="connsiteX0-9" fmla="*/ 6110648 w 6110648"/>
              <a:gd name="connsiteY0-10" fmla="*/ 0 h 6526508"/>
              <a:gd name="connsiteX1-11" fmla="*/ 6110648 w 6110648"/>
              <a:gd name="connsiteY1-12" fmla="*/ 4926447 h 6526508"/>
              <a:gd name="connsiteX2-13" fmla="*/ 0 w 6110648"/>
              <a:gd name="connsiteY2-14" fmla="*/ 6526508 h 6526508"/>
              <a:gd name="connsiteX3-15" fmla="*/ 2352263 w 6110648"/>
              <a:gd name="connsiteY3-16" fmla="*/ 0 h 6526508"/>
              <a:gd name="connsiteX0-17" fmla="*/ 6110648 w 6110648"/>
              <a:gd name="connsiteY0-18" fmla="*/ 4926447 h 6526508"/>
              <a:gd name="connsiteX1-19" fmla="*/ 0 w 6110648"/>
              <a:gd name="connsiteY1-20" fmla="*/ 6526508 h 6526508"/>
              <a:gd name="connsiteX2-21" fmla="*/ 2352263 w 6110648"/>
              <a:gd name="connsiteY2-22" fmla="*/ 0 h 65265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110648" h="6526508">
                <a:moveTo>
                  <a:pt x="6110648" y="4926447"/>
                </a:moveTo>
                <a:lnTo>
                  <a:pt x="0" y="6526508"/>
                </a:lnTo>
                <a:lnTo>
                  <a:pt x="2352263" y="0"/>
                </a:lnTo>
              </a:path>
            </a:pathLst>
          </a:custGeom>
          <a:noFill/>
          <a:ln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3" name="任意多边形: 形状 102"/>
          <p:cNvSpPr/>
          <p:nvPr userDrawn="1">
            <p:custDataLst>
              <p:tags r:id="rId19"/>
            </p:custDataLst>
          </p:nvPr>
        </p:nvSpPr>
        <p:spPr>
          <a:xfrm>
            <a:off x="11008001" y="4437"/>
            <a:ext cx="1183999" cy="1248689"/>
          </a:xfrm>
          <a:custGeom>
            <a:avLst/>
            <a:gdLst>
              <a:gd name="connsiteX0" fmla="*/ 410927 w 1183999"/>
              <a:gd name="connsiteY0" fmla="*/ 0 h 1248689"/>
              <a:gd name="connsiteX1" fmla="*/ 739446 w 1183999"/>
              <a:gd name="connsiteY1" fmla="*/ 0 h 1248689"/>
              <a:gd name="connsiteX2" fmla="*/ 1183999 w 1183999"/>
              <a:gd name="connsiteY2" fmla="*/ 388215 h 1248689"/>
              <a:gd name="connsiteX3" fmla="*/ 1183999 w 1183999"/>
              <a:gd name="connsiteY3" fmla="*/ 938661 h 1248689"/>
              <a:gd name="connsiteX4" fmla="*/ 0 w 1183999"/>
              <a:gd name="connsiteY4" fmla="*/ 1248689 h 1248689"/>
              <a:gd name="connsiteX0-1" fmla="*/ 739446 w 1183999"/>
              <a:gd name="connsiteY0-2" fmla="*/ 0 h 1248689"/>
              <a:gd name="connsiteX1-3" fmla="*/ 1183999 w 1183999"/>
              <a:gd name="connsiteY1-4" fmla="*/ 388215 h 1248689"/>
              <a:gd name="connsiteX2-5" fmla="*/ 1183999 w 1183999"/>
              <a:gd name="connsiteY2-6" fmla="*/ 938661 h 1248689"/>
              <a:gd name="connsiteX3-7" fmla="*/ 0 w 1183999"/>
              <a:gd name="connsiteY3-8" fmla="*/ 1248689 h 1248689"/>
              <a:gd name="connsiteX4-9" fmla="*/ 410927 w 1183999"/>
              <a:gd name="connsiteY4-10" fmla="*/ 0 h 1248689"/>
              <a:gd name="connsiteX5" fmla="*/ 830886 w 1183999"/>
              <a:gd name="connsiteY5" fmla="*/ 91440 h 1248689"/>
              <a:gd name="connsiteX0-11" fmla="*/ 739446 w 1183999"/>
              <a:gd name="connsiteY0-12" fmla="*/ 0 h 1248689"/>
              <a:gd name="connsiteX1-13" fmla="*/ 1183999 w 1183999"/>
              <a:gd name="connsiteY1-14" fmla="*/ 388215 h 1248689"/>
              <a:gd name="connsiteX2-15" fmla="*/ 1183999 w 1183999"/>
              <a:gd name="connsiteY2-16" fmla="*/ 938661 h 1248689"/>
              <a:gd name="connsiteX3-17" fmla="*/ 0 w 1183999"/>
              <a:gd name="connsiteY3-18" fmla="*/ 1248689 h 1248689"/>
              <a:gd name="connsiteX4-19" fmla="*/ 410927 w 1183999"/>
              <a:gd name="connsiteY4-20" fmla="*/ 0 h 1248689"/>
              <a:gd name="connsiteX0-21" fmla="*/ 1183999 w 1183999"/>
              <a:gd name="connsiteY0-22" fmla="*/ 388215 h 1248689"/>
              <a:gd name="connsiteX1-23" fmla="*/ 1183999 w 1183999"/>
              <a:gd name="connsiteY1-24" fmla="*/ 938661 h 1248689"/>
              <a:gd name="connsiteX2-25" fmla="*/ 0 w 1183999"/>
              <a:gd name="connsiteY2-26" fmla="*/ 1248689 h 1248689"/>
              <a:gd name="connsiteX3-27" fmla="*/ 410927 w 1183999"/>
              <a:gd name="connsiteY3-28" fmla="*/ 0 h 1248689"/>
              <a:gd name="connsiteX0-29" fmla="*/ 1183999 w 1183999"/>
              <a:gd name="connsiteY0-30" fmla="*/ 938661 h 1248689"/>
              <a:gd name="connsiteX1-31" fmla="*/ 0 w 1183999"/>
              <a:gd name="connsiteY1-32" fmla="*/ 1248689 h 1248689"/>
              <a:gd name="connsiteX2-33" fmla="*/ 410927 w 1183999"/>
              <a:gd name="connsiteY2-34" fmla="*/ 0 h 12486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83999" h="1248689">
                <a:moveTo>
                  <a:pt x="1183999" y="938661"/>
                </a:moveTo>
                <a:lnTo>
                  <a:pt x="0" y="1248689"/>
                </a:lnTo>
                <a:lnTo>
                  <a:pt x="410927" y="0"/>
                </a:ln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任意多边形: 形状 217"/>
          <p:cNvSpPr/>
          <p:nvPr>
            <p:custDataLst>
              <p:tags r:id="rId2"/>
            </p:custDataLst>
          </p:nvPr>
        </p:nvSpPr>
        <p:spPr>
          <a:xfrm>
            <a:off x="1964318" y="2605"/>
            <a:ext cx="10227682" cy="4407309"/>
          </a:xfrm>
          <a:custGeom>
            <a:avLst/>
            <a:gdLst>
              <a:gd name="connsiteX0" fmla="*/ 0 w 10227682"/>
              <a:gd name="connsiteY0" fmla="*/ 0 h 4407309"/>
              <a:gd name="connsiteX1" fmla="*/ 10227682 w 10227682"/>
              <a:gd name="connsiteY1" fmla="*/ 0 h 4407309"/>
              <a:gd name="connsiteX2" fmla="*/ 10227682 w 10227682"/>
              <a:gd name="connsiteY2" fmla="*/ 4407309 h 4407309"/>
              <a:gd name="connsiteX3" fmla="*/ 2886018 w 10227682"/>
              <a:gd name="connsiteY3" fmla="*/ 3843131 h 4407309"/>
              <a:gd name="connsiteX4" fmla="*/ 979956 w 10227682"/>
              <a:gd name="connsiteY4" fmla="*/ 2463206 h 440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7682" h="4407309">
                <a:moveTo>
                  <a:pt x="0" y="0"/>
                </a:moveTo>
                <a:lnTo>
                  <a:pt x="10227682" y="0"/>
                </a:lnTo>
                <a:lnTo>
                  <a:pt x="10227682" y="4407309"/>
                </a:lnTo>
                <a:lnTo>
                  <a:pt x="2886018" y="3843131"/>
                </a:lnTo>
                <a:lnTo>
                  <a:pt x="979956" y="2463206"/>
                </a:lnTo>
                <a:close/>
              </a:path>
            </a:pathLst>
          </a:custGeom>
          <a:gradFill flip="none" rotWithShape="1">
            <a:gsLst>
              <a:gs pos="10000">
                <a:schemeClr val="bg2">
                  <a:lumMod val="93000"/>
                  <a:lumOff val="7000"/>
                </a:schemeClr>
              </a:gs>
              <a:gs pos="99000">
                <a:schemeClr val="bg1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7" name="任意多边形: 形状 206"/>
          <p:cNvSpPr/>
          <p:nvPr>
            <p:custDataLst>
              <p:tags r:id="rId3"/>
            </p:custDataLst>
          </p:nvPr>
        </p:nvSpPr>
        <p:spPr>
          <a:xfrm>
            <a:off x="447274" y="3843834"/>
            <a:ext cx="11744726" cy="3005205"/>
          </a:xfrm>
          <a:custGeom>
            <a:avLst/>
            <a:gdLst>
              <a:gd name="connsiteX0" fmla="*/ 4424567 w 11744726"/>
              <a:gd name="connsiteY0" fmla="*/ 0 h 3005205"/>
              <a:gd name="connsiteX1" fmla="*/ 11744726 w 11744726"/>
              <a:gd name="connsiteY1" fmla="*/ 555004 h 3005205"/>
              <a:gd name="connsiteX2" fmla="*/ 11744726 w 11744726"/>
              <a:gd name="connsiteY2" fmla="*/ 3005205 h 3005205"/>
              <a:gd name="connsiteX3" fmla="*/ 0 w 11744726"/>
              <a:gd name="connsiteY3" fmla="*/ 3005205 h 3005205"/>
              <a:gd name="connsiteX4" fmla="*/ 1952862 w 11744726"/>
              <a:gd name="connsiteY4" fmla="*/ 894815 h 300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4726" h="3005205">
                <a:moveTo>
                  <a:pt x="4424567" y="0"/>
                </a:moveTo>
                <a:lnTo>
                  <a:pt x="11744726" y="555004"/>
                </a:lnTo>
                <a:lnTo>
                  <a:pt x="11744726" y="3005205"/>
                </a:lnTo>
                <a:lnTo>
                  <a:pt x="0" y="3005205"/>
                </a:lnTo>
                <a:lnTo>
                  <a:pt x="1952862" y="894815"/>
                </a:lnTo>
                <a:close/>
              </a:path>
            </a:pathLst>
          </a:custGeom>
          <a:gradFill>
            <a:gsLst>
              <a:gs pos="15000">
                <a:schemeClr val="bg2">
                  <a:lumMod val="90000"/>
                  <a:lumOff val="10000"/>
                </a:schemeClr>
              </a:gs>
              <a:gs pos="99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20" name="任意多边形: 形状 219"/>
          <p:cNvSpPr/>
          <p:nvPr>
            <p:custDataLst>
              <p:tags r:id="rId4"/>
            </p:custDataLst>
          </p:nvPr>
        </p:nvSpPr>
        <p:spPr>
          <a:xfrm>
            <a:off x="6015" y="2604"/>
            <a:ext cx="2954593" cy="6846434"/>
          </a:xfrm>
          <a:custGeom>
            <a:avLst/>
            <a:gdLst>
              <a:gd name="connsiteX0" fmla="*/ 0 w 2954593"/>
              <a:gd name="connsiteY0" fmla="*/ 0 h 6846434"/>
              <a:gd name="connsiteX1" fmla="*/ 1985161 w 2954593"/>
              <a:gd name="connsiteY1" fmla="*/ 0 h 6846434"/>
              <a:gd name="connsiteX2" fmla="*/ 2954593 w 2954593"/>
              <a:gd name="connsiteY2" fmla="*/ 2457386 h 6846434"/>
              <a:gd name="connsiteX3" fmla="*/ 2423103 w 2954593"/>
              <a:gd name="connsiteY3" fmla="*/ 4725188 h 6846434"/>
              <a:gd name="connsiteX4" fmla="*/ 478479 w 2954593"/>
              <a:gd name="connsiteY4" fmla="*/ 6846434 h 6846434"/>
              <a:gd name="connsiteX5" fmla="*/ 0 w 2954593"/>
              <a:gd name="connsiteY5" fmla="*/ 6846434 h 684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4593" h="6846434">
                <a:moveTo>
                  <a:pt x="0" y="0"/>
                </a:moveTo>
                <a:lnTo>
                  <a:pt x="1985161" y="0"/>
                </a:lnTo>
                <a:lnTo>
                  <a:pt x="2954593" y="2457386"/>
                </a:lnTo>
                <a:lnTo>
                  <a:pt x="2423103" y="4725188"/>
                </a:lnTo>
                <a:lnTo>
                  <a:pt x="478479" y="6846434"/>
                </a:lnTo>
                <a:lnTo>
                  <a:pt x="0" y="6846434"/>
                </a:ln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55000">
                <a:schemeClr val="bg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2" name="等腰三角形 21"/>
          <p:cNvSpPr/>
          <p:nvPr>
            <p:custDataLst>
              <p:tags r:id="rId5"/>
            </p:custDataLst>
          </p:nvPr>
        </p:nvSpPr>
        <p:spPr>
          <a:xfrm rot="20395379">
            <a:off x="1081344" y="1529076"/>
            <a:ext cx="4373283" cy="3297655"/>
          </a:xfrm>
          <a:prstGeom prst="triangle">
            <a:avLst>
              <a:gd name="adj" fmla="val 48761"/>
            </a:avLst>
          </a:prstGeom>
          <a:noFill/>
          <a:ln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8" name="等腰三角形 27"/>
          <p:cNvSpPr/>
          <p:nvPr>
            <p:custDataLst>
              <p:tags r:id="rId6"/>
            </p:custDataLst>
          </p:nvPr>
        </p:nvSpPr>
        <p:spPr>
          <a:xfrm rot="20385569">
            <a:off x="1967719" y="2386950"/>
            <a:ext cx="2668799" cy="1980743"/>
          </a:xfrm>
          <a:prstGeom prst="triangle">
            <a:avLst>
              <a:gd name="adj" fmla="val 49786"/>
            </a:avLst>
          </a:prstGeom>
          <a:solidFill>
            <a:schemeClr val="tx1"/>
          </a:solidFill>
          <a:ln>
            <a:noFill/>
          </a:ln>
          <a:effectLst>
            <a:glow rad="292100">
              <a:schemeClr val="tx1">
                <a:alpha val="1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9" name="等腰三角形 28"/>
          <p:cNvSpPr/>
          <p:nvPr>
            <p:custDataLst>
              <p:tags r:id="rId7"/>
            </p:custDataLst>
          </p:nvPr>
        </p:nvSpPr>
        <p:spPr>
          <a:xfrm rot="20385569">
            <a:off x="1967719" y="2381575"/>
            <a:ext cx="2668799" cy="1980743"/>
          </a:xfrm>
          <a:prstGeom prst="triangle">
            <a:avLst>
              <a:gd name="adj" fmla="val 49786"/>
            </a:avLst>
          </a:prstGeom>
          <a:solidFill>
            <a:schemeClr val="tx1"/>
          </a:solidFill>
          <a:ln>
            <a:noFill/>
          </a:ln>
          <a:effectLst>
            <a:glow rad="13970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4" name="图片 13" descr="射线光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70000"/>
          </a:blip>
          <a:stretch>
            <a:fillRect/>
          </a:stretch>
        </p:blipFill>
        <p:spPr>
          <a:xfrm rot="20460000">
            <a:off x="1792725" y="4053029"/>
            <a:ext cx="1149305" cy="213394"/>
          </a:xfrm>
          <a:prstGeom prst="rect">
            <a:avLst/>
          </a:prstGeom>
        </p:spPr>
      </p:pic>
      <p:pic>
        <p:nvPicPr>
          <p:cNvPr id="15" name="图形 107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13827710">
            <a:off x="3996790" y="3018243"/>
            <a:ext cx="1555569" cy="1631497"/>
          </a:xfrm>
          <a:custGeom>
            <a:avLst/>
            <a:gdLst>
              <a:gd name="connsiteX0" fmla="*/ -306 w 1837944"/>
              <a:gd name="connsiteY0" fmla="*/ -320 h 1927097"/>
              <a:gd name="connsiteX1" fmla="*/ 1837639 w 1837944"/>
              <a:gd name="connsiteY1" fmla="*/ -320 h 1927097"/>
              <a:gd name="connsiteX2" fmla="*/ 1837639 w 1837944"/>
              <a:gd name="connsiteY2" fmla="*/ 1926778 h 1927097"/>
              <a:gd name="connsiteX3" fmla="*/ -306 w 1837944"/>
              <a:gd name="connsiteY3" fmla="*/ 1926778 h 19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44" h="1927097">
                <a:moveTo>
                  <a:pt x="-306" y="-320"/>
                </a:moveTo>
                <a:lnTo>
                  <a:pt x="1837639" y="-320"/>
                </a:lnTo>
                <a:lnTo>
                  <a:pt x="1837639" y="1926778"/>
                </a:lnTo>
                <a:lnTo>
                  <a:pt x="-306" y="1926778"/>
                </a:lnTo>
                <a:close/>
              </a:path>
            </a:pathLst>
          </a:custGeom>
        </p:spPr>
      </p:pic>
      <p:pic>
        <p:nvPicPr>
          <p:cNvPr id="17" name="图形 107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alphaModFix amt="80000"/>
          </a:blip>
          <a:stretch>
            <a:fillRect/>
          </a:stretch>
        </p:blipFill>
        <p:spPr>
          <a:xfrm rot="18199088">
            <a:off x="2314204" y="4419590"/>
            <a:ext cx="1061593" cy="586479"/>
          </a:xfrm>
          <a:custGeom>
            <a:avLst/>
            <a:gdLst>
              <a:gd name="connsiteX0" fmla="*/ -248 w 1490472"/>
              <a:gd name="connsiteY0" fmla="*/ -162 h 973836"/>
              <a:gd name="connsiteX1" fmla="*/ 1490224 w 1490472"/>
              <a:gd name="connsiteY1" fmla="*/ -162 h 973836"/>
              <a:gd name="connsiteX2" fmla="*/ 1490224 w 1490472"/>
              <a:gd name="connsiteY2" fmla="*/ 973674 h 973836"/>
              <a:gd name="connsiteX3" fmla="*/ -248 w 1490472"/>
              <a:gd name="connsiteY3" fmla="*/ 973674 h 97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472" h="973836">
                <a:moveTo>
                  <a:pt x="-248" y="-162"/>
                </a:moveTo>
                <a:lnTo>
                  <a:pt x="1490224" y="-162"/>
                </a:lnTo>
                <a:lnTo>
                  <a:pt x="1490224" y="973674"/>
                </a:lnTo>
                <a:lnTo>
                  <a:pt x="-248" y="973674"/>
                </a:lnTo>
                <a:close/>
              </a:path>
            </a:pathLst>
          </a:custGeom>
        </p:spPr>
      </p:pic>
      <p:pic>
        <p:nvPicPr>
          <p:cNvPr id="18" name="图形 107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alphaModFix amt="70000"/>
          </a:blip>
          <a:stretch>
            <a:fillRect/>
          </a:stretch>
        </p:blipFill>
        <p:spPr>
          <a:xfrm rot="12967046">
            <a:off x="4202610" y="3802547"/>
            <a:ext cx="1089099" cy="586429"/>
          </a:xfrm>
          <a:custGeom>
            <a:avLst/>
            <a:gdLst>
              <a:gd name="connsiteX0" fmla="*/ -248 w 1490472"/>
              <a:gd name="connsiteY0" fmla="*/ -162 h 973836"/>
              <a:gd name="connsiteX1" fmla="*/ 1490224 w 1490472"/>
              <a:gd name="connsiteY1" fmla="*/ -162 h 973836"/>
              <a:gd name="connsiteX2" fmla="*/ 1490224 w 1490472"/>
              <a:gd name="connsiteY2" fmla="*/ 973674 h 973836"/>
              <a:gd name="connsiteX3" fmla="*/ -248 w 1490472"/>
              <a:gd name="connsiteY3" fmla="*/ 973674 h 97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472" h="973836">
                <a:moveTo>
                  <a:pt x="-248" y="-162"/>
                </a:moveTo>
                <a:lnTo>
                  <a:pt x="1490224" y="-162"/>
                </a:lnTo>
                <a:lnTo>
                  <a:pt x="1490224" y="973674"/>
                </a:lnTo>
                <a:lnTo>
                  <a:pt x="-248" y="973674"/>
                </a:lnTo>
                <a:close/>
              </a:path>
            </a:pathLst>
          </a:custGeom>
        </p:spPr>
      </p:pic>
      <p:pic>
        <p:nvPicPr>
          <p:cNvPr id="19" name="图形 10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1"/>
          <a:srcRect r="37925"/>
          <a:stretch>
            <a:fillRect/>
          </a:stretch>
        </p:blipFill>
        <p:spPr>
          <a:xfrm rot="6949851">
            <a:off x="2591581" y="1342808"/>
            <a:ext cx="965378" cy="1631498"/>
          </a:xfrm>
          <a:custGeom>
            <a:avLst/>
            <a:gdLst>
              <a:gd name="connsiteX0" fmla="*/ -306 w 1837944"/>
              <a:gd name="connsiteY0" fmla="*/ -320 h 1927097"/>
              <a:gd name="connsiteX1" fmla="*/ 1837639 w 1837944"/>
              <a:gd name="connsiteY1" fmla="*/ -320 h 1927097"/>
              <a:gd name="connsiteX2" fmla="*/ 1837639 w 1837944"/>
              <a:gd name="connsiteY2" fmla="*/ 1926778 h 1927097"/>
              <a:gd name="connsiteX3" fmla="*/ -306 w 1837944"/>
              <a:gd name="connsiteY3" fmla="*/ 1926778 h 19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44" h="1927097">
                <a:moveTo>
                  <a:pt x="-306" y="-320"/>
                </a:moveTo>
                <a:lnTo>
                  <a:pt x="1837639" y="-320"/>
                </a:lnTo>
                <a:lnTo>
                  <a:pt x="1837639" y="1926778"/>
                </a:lnTo>
                <a:lnTo>
                  <a:pt x="-306" y="1926778"/>
                </a:lnTo>
                <a:close/>
              </a:path>
            </a:pathLst>
          </a:custGeom>
        </p:spPr>
      </p:pic>
      <p:pic>
        <p:nvPicPr>
          <p:cNvPr id="20" name="图形 107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1"/>
          <a:stretch>
            <a:fillRect/>
          </a:stretch>
        </p:blipFill>
        <p:spPr>
          <a:xfrm rot="227056">
            <a:off x="1739506" y="4101406"/>
            <a:ext cx="1201449" cy="1462579"/>
          </a:xfrm>
          <a:custGeom>
            <a:avLst/>
            <a:gdLst>
              <a:gd name="connsiteX0" fmla="*/ -306 w 1837944"/>
              <a:gd name="connsiteY0" fmla="*/ -320 h 1927097"/>
              <a:gd name="connsiteX1" fmla="*/ 1837639 w 1837944"/>
              <a:gd name="connsiteY1" fmla="*/ -320 h 1927097"/>
              <a:gd name="connsiteX2" fmla="*/ 1837639 w 1837944"/>
              <a:gd name="connsiteY2" fmla="*/ 1926778 h 1927097"/>
              <a:gd name="connsiteX3" fmla="*/ -306 w 1837944"/>
              <a:gd name="connsiteY3" fmla="*/ 1926778 h 19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44" h="1927097">
                <a:moveTo>
                  <a:pt x="-306" y="-320"/>
                </a:moveTo>
                <a:lnTo>
                  <a:pt x="1837639" y="-320"/>
                </a:lnTo>
                <a:lnTo>
                  <a:pt x="1837639" y="1926778"/>
                </a:lnTo>
                <a:lnTo>
                  <a:pt x="-306" y="1926778"/>
                </a:lnTo>
                <a:close/>
              </a:path>
            </a:pathLst>
          </a:custGeom>
        </p:spPr>
      </p:pic>
      <p:pic>
        <p:nvPicPr>
          <p:cNvPr id="21" name="图片 20" descr="射线光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9">
            <a:alphaModFix amt="60000"/>
          </a:blip>
          <a:stretch>
            <a:fillRect/>
          </a:stretch>
        </p:blipFill>
        <p:spPr>
          <a:xfrm rot="1980000">
            <a:off x="2169555" y="2735579"/>
            <a:ext cx="1123502" cy="122016"/>
          </a:xfrm>
          <a:prstGeom prst="rect">
            <a:avLst/>
          </a:prstGeom>
        </p:spPr>
      </p:pic>
      <p:sp>
        <p:nvSpPr>
          <p:cNvPr id="129" name="任意多边形: 形状 128"/>
          <p:cNvSpPr/>
          <p:nvPr>
            <p:custDataLst>
              <p:tags r:id="rId19"/>
            </p:custDataLst>
          </p:nvPr>
        </p:nvSpPr>
        <p:spPr>
          <a:xfrm flipH="1">
            <a:off x="8395788" y="434244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0" name="任意多边形: 形状 129"/>
          <p:cNvSpPr/>
          <p:nvPr>
            <p:custDataLst>
              <p:tags r:id="rId20"/>
            </p:custDataLst>
          </p:nvPr>
        </p:nvSpPr>
        <p:spPr>
          <a:xfrm flipH="1">
            <a:off x="7915728" y="351885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1" name="任意多边形: 形状 130"/>
          <p:cNvSpPr/>
          <p:nvPr>
            <p:custDataLst>
              <p:tags r:id="rId21"/>
            </p:custDataLst>
          </p:nvPr>
        </p:nvSpPr>
        <p:spPr>
          <a:xfrm flipH="1">
            <a:off x="7965893" y="318547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2" name="任意多边形: 形状 131"/>
          <p:cNvSpPr/>
          <p:nvPr>
            <p:custDataLst>
              <p:tags r:id="rId22"/>
            </p:custDataLst>
          </p:nvPr>
        </p:nvSpPr>
        <p:spPr>
          <a:xfrm flipH="1">
            <a:off x="8329113" y="3289618"/>
            <a:ext cx="17145" cy="17145"/>
          </a:xfrm>
          <a:custGeom>
            <a:avLst/>
            <a:gdLst>
              <a:gd name="connsiteX0" fmla="*/ 877 w 17170"/>
              <a:gd name="connsiteY0" fmla="*/ 4547 h 17169"/>
              <a:gd name="connsiteX1" fmla="*/ 12623 w 17170"/>
              <a:gd name="connsiteY1" fmla="*/ 16293 h 17169"/>
              <a:gd name="connsiteX2" fmla="*/ 16293 w 17170"/>
              <a:gd name="connsiteY2" fmla="*/ 12622 h 17169"/>
              <a:gd name="connsiteX3" fmla="*/ 4547 w 17170"/>
              <a:gd name="connsiteY3" fmla="*/ 877 h 17169"/>
              <a:gd name="connsiteX4" fmla="*/ 877 w 17170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0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255" y="-2610"/>
                  <a:pt x="4547" y="877"/>
                </a:cubicBezTo>
                <a:cubicBezTo>
                  <a:pt x="2896" y="1611"/>
                  <a:pt x="1612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3" name="任意多边形: 形状 132"/>
          <p:cNvSpPr/>
          <p:nvPr>
            <p:custDataLst>
              <p:tags r:id="rId23"/>
            </p:custDataLst>
          </p:nvPr>
        </p:nvSpPr>
        <p:spPr>
          <a:xfrm flipH="1">
            <a:off x="11539038" y="389096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4" name="任意多边形: 形状 133"/>
          <p:cNvSpPr/>
          <p:nvPr>
            <p:custDataLst>
              <p:tags r:id="rId24"/>
            </p:custDataLst>
          </p:nvPr>
        </p:nvSpPr>
        <p:spPr>
          <a:xfrm flipH="1">
            <a:off x="10730683" y="391636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5" name="任意多边形: 形状 134"/>
          <p:cNvSpPr/>
          <p:nvPr>
            <p:custDataLst>
              <p:tags r:id="rId25"/>
            </p:custDataLst>
          </p:nvPr>
        </p:nvSpPr>
        <p:spPr>
          <a:xfrm flipH="1">
            <a:off x="9209223" y="623093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6" name="任意多边形: 形状 135"/>
          <p:cNvSpPr/>
          <p:nvPr>
            <p:custDataLst>
              <p:tags r:id="rId26"/>
            </p:custDataLst>
          </p:nvPr>
        </p:nvSpPr>
        <p:spPr>
          <a:xfrm flipH="1">
            <a:off x="10368098" y="368522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7" name="任意多边形: 形状 136"/>
          <p:cNvSpPr/>
          <p:nvPr>
            <p:custDataLst>
              <p:tags r:id="rId27"/>
            </p:custDataLst>
          </p:nvPr>
        </p:nvSpPr>
        <p:spPr>
          <a:xfrm flipH="1">
            <a:off x="9994083" y="4734243"/>
            <a:ext cx="17145" cy="17145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3093" y="1611"/>
                  <a:pt x="1808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8" name="任意多边形: 形状 137"/>
          <p:cNvSpPr/>
          <p:nvPr>
            <p:custDataLst>
              <p:tags r:id="rId28"/>
            </p:custDataLst>
          </p:nvPr>
        </p:nvSpPr>
        <p:spPr>
          <a:xfrm flipH="1">
            <a:off x="10941503" y="4386263"/>
            <a:ext cx="17145" cy="17145"/>
          </a:xfrm>
          <a:custGeom>
            <a:avLst/>
            <a:gdLst>
              <a:gd name="connsiteX0" fmla="*/ 891 w 17197"/>
              <a:gd name="connsiteY0" fmla="*/ 4547 h 17169"/>
              <a:gd name="connsiteX1" fmla="*/ 12636 w 17197"/>
              <a:gd name="connsiteY1" fmla="*/ 16293 h 17169"/>
              <a:gd name="connsiteX2" fmla="*/ 16306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452" y="-2610"/>
                  <a:pt x="4561" y="877"/>
                </a:cubicBezTo>
                <a:cubicBezTo>
                  <a:pt x="3093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29"/>
            </p:custDataLst>
          </p:nvPr>
        </p:nvSpPr>
        <p:spPr>
          <a:xfrm flipH="1">
            <a:off x="11272338" y="468407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0" name="任意多边形: 形状 139"/>
          <p:cNvSpPr/>
          <p:nvPr>
            <p:custDataLst>
              <p:tags r:id="rId30"/>
            </p:custDataLst>
          </p:nvPr>
        </p:nvSpPr>
        <p:spPr>
          <a:xfrm flipH="1">
            <a:off x="11342188" y="351694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1" name="任意多边形: 形状 140"/>
          <p:cNvSpPr/>
          <p:nvPr>
            <p:custDataLst>
              <p:tags r:id="rId31"/>
            </p:custDataLst>
          </p:nvPr>
        </p:nvSpPr>
        <p:spPr>
          <a:xfrm flipH="1">
            <a:off x="11790498" y="461422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2" name="任意多边形: 形状 141"/>
          <p:cNvSpPr/>
          <p:nvPr>
            <p:custDataLst>
              <p:tags r:id="rId32"/>
            </p:custDataLst>
          </p:nvPr>
        </p:nvSpPr>
        <p:spPr>
          <a:xfrm flipH="1">
            <a:off x="9181283" y="340836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3" name="任意多边形: 形状 142"/>
          <p:cNvSpPr/>
          <p:nvPr>
            <p:custDataLst>
              <p:tags r:id="rId33"/>
            </p:custDataLst>
          </p:nvPr>
        </p:nvSpPr>
        <p:spPr>
          <a:xfrm flipH="1">
            <a:off x="8331018" y="385667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4" name="任意多边形: 形状 143"/>
          <p:cNvSpPr/>
          <p:nvPr>
            <p:custDataLst>
              <p:tags r:id="rId34"/>
            </p:custDataLst>
          </p:nvPr>
        </p:nvSpPr>
        <p:spPr>
          <a:xfrm flipH="1">
            <a:off x="7440113" y="320770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3079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5" name="任意多边形: 形状 144"/>
          <p:cNvSpPr/>
          <p:nvPr>
            <p:custDataLst>
              <p:tags r:id="rId35"/>
            </p:custDataLst>
          </p:nvPr>
        </p:nvSpPr>
        <p:spPr>
          <a:xfrm flipH="1">
            <a:off x="8858703" y="3542348"/>
            <a:ext cx="17145" cy="17145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2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4" y="19779"/>
                  <a:pt x="12636" y="16292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2" y="877"/>
                </a:cubicBezTo>
                <a:cubicBezTo>
                  <a:pt x="3093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6" name="任意多边形: 形状 145"/>
          <p:cNvSpPr/>
          <p:nvPr>
            <p:custDataLst>
              <p:tags r:id="rId36"/>
            </p:custDataLst>
          </p:nvPr>
        </p:nvSpPr>
        <p:spPr>
          <a:xfrm flipH="1">
            <a:off x="8739323" y="368458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7" name="任意多边形: 形状 146"/>
          <p:cNvSpPr/>
          <p:nvPr>
            <p:custDataLst>
              <p:tags r:id="rId37"/>
            </p:custDataLst>
          </p:nvPr>
        </p:nvSpPr>
        <p:spPr>
          <a:xfrm flipH="1">
            <a:off x="7346133" y="3391853"/>
            <a:ext cx="17145" cy="17145"/>
          </a:xfrm>
          <a:custGeom>
            <a:avLst/>
            <a:gdLst>
              <a:gd name="connsiteX0" fmla="*/ 877 w 17182"/>
              <a:gd name="connsiteY0" fmla="*/ 4547 h 17169"/>
              <a:gd name="connsiteX1" fmla="*/ 12622 w 17182"/>
              <a:gd name="connsiteY1" fmla="*/ 16293 h 17169"/>
              <a:gd name="connsiteX2" fmla="*/ 16292 w 17182"/>
              <a:gd name="connsiteY2" fmla="*/ 12622 h 17169"/>
              <a:gd name="connsiteX3" fmla="*/ 4547 w 17182"/>
              <a:gd name="connsiteY3" fmla="*/ 877 h 17169"/>
              <a:gd name="connsiteX4" fmla="*/ 877 w 17182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2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438" y="-2610"/>
                  <a:pt x="4547" y="877"/>
                </a:cubicBezTo>
                <a:cubicBezTo>
                  <a:pt x="3080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8" name="任意多边形: 形状 147"/>
          <p:cNvSpPr/>
          <p:nvPr>
            <p:custDataLst>
              <p:tags r:id="rId38"/>
            </p:custDataLst>
          </p:nvPr>
        </p:nvSpPr>
        <p:spPr>
          <a:xfrm flipH="1">
            <a:off x="11479348" y="6093143"/>
            <a:ext cx="17145" cy="17145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09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49" name="任意多边形: 形状 148"/>
          <p:cNvSpPr/>
          <p:nvPr>
            <p:custDataLst>
              <p:tags r:id="rId39"/>
            </p:custDataLst>
          </p:nvPr>
        </p:nvSpPr>
        <p:spPr>
          <a:xfrm flipH="1">
            <a:off x="11031038" y="609441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0" name="任意多边形: 形状 149"/>
          <p:cNvSpPr/>
          <p:nvPr>
            <p:custDataLst>
              <p:tags r:id="rId40"/>
            </p:custDataLst>
          </p:nvPr>
        </p:nvSpPr>
        <p:spPr>
          <a:xfrm flipH="1">
            <a:off x="11409498" y="5158423"/>
            <a:ext cx="17145" cy="17145"/>
          </a:xfrm>
          <a:custGeom>
            <a:avLst/>
            <a:gdLst>
              <a:gd name="connsiteX0" fmla="*/ 877 w 17183"/>
              <a:gd name="connsiteY0" fmla="*/ 4547 h 17169"/>
              <a:gd name="connsiteX1" fmla="*/ 12622 w 17183"/>
              <a:gd name="connsiteY1" fmla="*/ 16292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439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1" name="任意多边形: 形状 150"/>
          <p:cNvSpPr/>
          <p:nvPr>
            <p:custDataLst>
              <p:tags r:id="rId41"/>
            </p:custDataLst>
          </p:nvPr>
        </p:nvSpPr>
        <p:spPr>
          <a:xfrm flipH="1">
            <a:off x="8724718" y="532161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2" name="任意多边形: 形状 151"/>
          <p:cNvSpPr/>
          <p:nvPr>
            <p:custDataLst>
              <p:tags r:id="rId42"/>
            </p:custDataLst>
          </p:nvPr>
        </p:nvSpPr>
        <p:spPr>
          <a:xfrm flipH="1">
            <a:off x="8438333" y="322421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3" name="任意多边形: 形状 152"/>
          <p:cNvSpPr/>
          <p:nvPr>
            <p:custDataLst>
              <p:tags r:id="rId43"/>
            </p:custDataLst>
          </p:nvPr>
        </p:nvSpPr>
        <p:spPr>
          <a:xfrm flipH="1">
            <a:off x="8302443" y="3168333"/>
            <a:ext cx="17145" cy="17145"/>
          </a:xfrm>
          <a:custGeom>
            <a:avLst/>
            <a:gdLst>
              <a:gd name="connsiteX0" fmla="*/ 891 w 17183"/>
              <a:gd name="connsiteY0" fmla="*/ 4547 h 17169"/>
              <a:gd name="connsiteX1" fmla="*/ 12637 w 17183"/>
              <a:gd name="connsiteY1" fmla="*/ 16293 h 17169"/>
              <a:gd name="connsiteX2" fmla="*/ 16307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7" y="16293"/>
                </a:cubicBezTo>
                <a:cubicBezTo>
                  <a:pt x="14288" y="15558"/>
                  <a:pt x="15572" y="14274"/>
                  <a:pt x="16307" y="12622"/>
                </a:cubicBezTo>
                <a:cubicBezTo>
                  <a:pt x="19794" y="4914"/>
                  <a:pt x="12269" y="-2610"/>
                  <a:pt x="4561" y="877"/>
                </a:cubicBezTo>
                <a:cubicBezTo>
                  <a:pt x="3093" y="1611"/>
                  <a:pt x="1626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4" name="任意多边形: 形状 153"/>
          <p:cNvSpPr/>
          <p:nvPr>
            <p:custDataLst>
              <p:tags r:id="rId44"/>
            </p:custDataLst>
          </p:nvPr>
        </p:nvSpPr>
        <p:spPr>
          <a:xfrm flipH="1">
            <a:off x="7803968" y="3813493"/>
            <a:ext cx="17145" cy="17145"/>
          </a:xfrm>
          <a:custGeom>
            <a:avLst/>
            <a:gdLst>
              <a:gd name="connsiteX0" fmla="*/ 877 w 17183"/>
              <a:gd name="connsiteY0" fmla="*/ 4547 h 17169"/>
              <a:gd name="connsiteX1" fmla="*/ 12623 w 17183"/>
              <a:gd name="connsiteY1" fmla="*/ 16293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439" y="-2610"/>
                  <a:pt x="4547" y="877"/>
                </a:cubicBezTo>
                <a:cubicBezTo>
                  <a:pt x="3080" y="1611"/>
                  <a:pt x="1612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5" name="任意多边形: 形状 154"/>
          <p:cNvSpPr/>
          <p:nvPr>
            <p:custDataLst>
              <p:tags r:id="rId45"/>
            </p:custDataLst>
          </p:nvPr>
        </p:nvSpPr>
        <p:spPr>
          <a:xfrm flipH="1">
            <a:off x="7019743" y="5727383"/>
            <a:ext cx="17145" cy="17145"/>
          </a:xfrm>
          <a:custGeom>
            <a:avLst/>
            <a:gdLst>
              <a:gd name="connsiteX0" fmla="*/ 891 w 17197"/>
              <a:gd name="connsiteY0" fmla="*/ 4547 h 17169"/>
              <a:gd name="connsiteX1" fmla="*/ 12637 w 17197"/>
              <a:gd name="connsiteY1" fmla="*/ 16292 h 17169"/>
              <a:gd name="connsiteX2" fmla="*/ 16307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7" y="16292"/>
                </a:cubicBezTo>
                <a:cubicBezTo>
                  <a:pt x="14288" y="15558"/>
                  <a:pt x="15572" y="14273"/>
                  <a:pt x="16307" y="12622"/>
                </a:cubicBezTo>
                <a:cubicBezTo>
                  <a:pt x="19794" y="4914"/>
                  <a:pt x="12453" y="-2610"/>
                  <a:pt x="4561" y="877"/>
                </a:cubicBezTo>
                <a:cubicBezTo>
                  <a:pt x="2910" y="1611"/>
                  <a:pt x="1626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6" name="任意多边形: 形状 155"/>
          <p:cNvSpPr/>
          <p:nvPr>
            <p:custDataLst>
              <p:tags r:id="rId46"/>
            </p:custDataLst>
          </p:nvPr>
        </p:nvSpPr>
        <p:spPr>
          <a:xfrm flipH="1">
            <a:off x="10483668" y="545560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7" name="任意多边形: 形状 156"/>
          <p:cNvSpPr/>
          <p:nvPr>
            <p:custDataLst>
              <p:tags r:id="rId47"/>
            </p:custDataLst>
          </p:nvPr>
        </p:nvSpPr>
        <p:spPr>
          <a:xfrm flipH="1">
            <a:off x="10803708" y="597185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8" name="任意多边形: 形状 157"/>
          <p:cNvSpPr/>
          <p:nvPr>
            <p:custDataLst>
              <p:tags r:id="rId48"/>
            </p:custDataLst>
          </p:nvPr>
        </p:nvSpPr>
        <p:spPr>
          <a:xfrm flipH="1">
            <a:off x="9018723" y="564419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3079" y="1611"/>
                  <a:pt x="1611" y="3080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9" name="任意多边形: 形状 158"/>
          <p:cNvSpPr/>
          <p:nvPr>
            <p:custDataLst>
              <p:tags r:id="rId49"/>
            </p:custDataLst>
          </p:nvPr>
        </p:nvSpPr>
        <p:spPr>
          <a:xfrm flipH="1">
            <a:off x="7769043" y="549751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0" name="任意多边形: 形状 159"/>
          <p:cNvSpPr/>
          <p:nvPr>
            <p:custDataLst>
              <p:tags r:id="rId50"/>
            </p:custDataLst>
          </p:nvPr>
        </p:nvSpPr>
        <p:spPr>
          <a:xfrm flipH="1">
            <a:off x="6937828" y="4137978"/>
            <a:ext cx="17145" cy="17145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10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1" name="任意多边形: 形状 160"/>
          <p:cNvSpPr/>
          <p:nvPr>
            <p:custDataLst>
              <p:tags r:id="rId51"/>
            </p:custDataLst>
          </p:nvPr>
        </p:nvSpPr>
        <p:spPr>
          <a:xfrm flipH="1">
            <a:off x="6895918" y="493045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2" name="任意多边形: 形状 161"/>
          <p:cNvSpPr/>
          <p:nvPr>
            <p:custDataLst>
              <p:tags r:id="rId52"/>
            </p:custDataLst>
          </p:nvPr>
        </p:nvSpPr>
        <p:spPr>
          <a:xfrm flipH="1">
            <a:off x="10732588" y="491966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3" name="任意多边形: 形状 162"/>
          <p:cNvSpPr/>
          <p:nvPr>
            <p:custDataLst>
              <p:tags r:id="rId53"/>
            </p:custDataLst>
          </p:nvPr>
        </p:nvSpPr>
        <p:spPr>
          <a:xfrm flipH="1">
            <a:off x="11459028" y="431768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4" name="任意多边形: 形状 163"/>
          <p:cNvSpPr/>
          <p:nvPr>
            <p:custDataLst>
              <p:tags r:id="rId54"/>
            </p:custDataLst>
          </p:nvPr>
        </p:nvSpPr>
        <p:spPr>
          <a:xfrm flipH="1">
            <a:off x="10720523" y="370046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5" name="任意多边形: 形状 164"/>
          <p:cNvSpPr/>
          <p:nvPr>
            <p:custDataLst>
              <p:tags r:id="rId55"/>
            </p:custDataLst>
          </p:nvPr>
        </p:nvSpPr>
        <p:spPr>
          <a:xfrm flipH="1">
            <a:off x="11692073" y="337788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6" name="任意多边形: 形状 165"/>
          <p:cNvSpPr/>
          <p:nvPr>
            <p:custDataLst>
              <p:tags r:id="rId56"/>
            </p:custDataLst>
          </p:nvPr>
        </p:nvSpPr>
        <p:spPr>
          <a:xfrm flipH="1">
            <a:off x="11753033" y="649509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3079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7" name="任意多边形: 形状 166"/>
          <p:cNvSpPr/>
          <p:nvPr>
            <p:custDataLst>
              <p:tags r:id="rId57"/>
            </p:custDataLst>
          </p:nvPr>
        </p:nvSpPr>
        <p:spPr>
          <a:xfrm flipH="1">
            <a:off x="9180013" y="457676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7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8" name="任意多边形: 形状 167"/>
          <p:cNvSpPr/>
          <p:nvPr>
            <p:custDataLst>
              <p:tags r:id="rId58"/>
            </p:custDataLst>
          </p:nvPr>
        </p:nvSpPr>
        <p:spPr>
          <a:xfrm flipH="1">
            <a:off x="10651308" y="658907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3080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9" name="任意多边形: 形状 168"/>
          <p:cNvSpPr/>
          <p:nvPr>
            <p:custDataLst>
              <p:tags r:id="rId59"/>
            </p:custDataLst>
          </p:nvPr>
        </p:nvSpPr>
        <p:spPr>
          <a:xfrm flipH="1">
            <a:off x="6489518" y="527653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2895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0" name="任意多边形: 形状 169"/>
          <p:cNvSpPr/>
          <p:nvPr>
            <p:custDataLst>
              <p:tags r:id="rId60"/>
            </p:custDataLst>
          </p:nvPr>
        </p:nvSpPr>
        <p:spPr>
          <a:xfrm flipH="1">
            <a:off x="8551998" y="635095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3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1" name="任意多边形: 形状 170"/>
          <p:cNvSpPr/>
          <p:nvPr>
            <p:custDataLst>
              <p:tags r:id="rId61"/>
            </p:custDataLst>
          </p:nvPr>
        </p:nvSpPr>
        <p:spPr>
          <a:xfrm flipH="1">
            <a:off x="11791768" y="5371148"/>
            <a:ext cx="17145" cy="17145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10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2" name="任意多边形: 形状 171"/>
          <p:cNvSpPr/>
          <p:nvPr>
            <p:custDataLst>
              <p:tags r:id="rId62"/>
            </p:custDataLst>
          </p:nvPr>
        </p:nvSpPr>
        <p:spPr>
          <a:xfrm flipH="1">
            <a:off x="9764213" y="403764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3" name="任意多边形: 形状 172"/>
          <p:cNvSpPr/>
          <p:nvPr>
            <p:custDataLst>
              <p:tags r:id="rId63"/>
            </p:custDataLst>
          </p:nvPr>
        </p:nvSpPr>
        <p:spPr>
          <a:xfrm flipH="1">
            <a:off x="9627688" y="5602923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4" name="任意多边形: 形状 173"/>
          <p:cNvSpPr/>
          <p:nvPr>
            <p:custDataLst>
              <p:tags r:id="rId64"/>
            </p:custDataLst>
          </p:nvPr>
        </p:nvSpPr>
        <p:spPr>
          <a:xfrm flipH="1">
            <a:off x="10516053" y="4605338"/>
            <a:ext cx="17145" cy="17145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8" name="任意多边形: 形状 77"/>
          <p:cNvSpPr/>
          <p:nvPr>
            <p:custDataLst>
              <p:tags r:id="rId65"/>
            </p:custDataLst>
          </p:nvPr>
        </p:nvSpPr>
        <p:spPr>
          <a:xfrm flipH="1">
            <a:off x="8630330" y="1350974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9" name="任意多边形: 形状 78"/>
          <p:cNvSpPr/>
          <p:nvPr>
            <p:custDataLst>
              <p:tags r:id="rId66"/>
            </p:custDataLst>
          </p:nvPr>
        </p:nvSpPr>
        <p:spPr>
          <a:xfrm flipH="1">
            <a:off x="8181523" y="580962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0" name="任意多边形: 形状 79"/>
          <p:cNvSpPr/>
          <p:nvPr>
            <p:custDataLst>
              <p:tags r:id="rId67"/>
            </p:custDataLst>
          </p:nvPr>
        </p:nvSpPr>
        <p:spPr>
          <a:xfrm flipH="1">
            <a:off x="8228712" y="269006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1" name="任意多边形: 形状 80"/>
          <p:cNvSpPr/>
          <p:nvPr>
            <p:custDataLst>
              <p:tags r:id="rId68"/>
            </p:custDataLst>
          </p:nvPr>
        </p:nvSpPr>
        <p:spPr>
          <a:xfrm flipH="1">
            <a:off x="8567959" y="366300"/>
            <a:ext cx="16055" cy="16053"/>
          </a:xfrm>
          <a:custGeom>
            <a:avLst/>
            <a:gdLst>
              <a:gd name="connsiteX0" fmla="*/ 877 w 17170"/>
              <a:gd name="connsiteY0" fmla="*/ 4547 h 17169"/>
              <a:gd name="connsiteX1" fmla="*/ 12623 w 17170"/>
              <a:gd name="connsiteY1" fmla="*/ 16293 h 17169"/>
              <a:gd name="connsiteX2" fmla="*/ 16293 w 17170"/>
              <a:gd name="connsiteY2" fmla="*/ 12622 h 17169"/>
              <a:gd name="connsiteX3" fmla="*/ 4547 w 17170"/>
              <a:gd name="connsiteY3" fmla="*/ 877 h 17169"/>
              <a:gd name="connsiteX4" fmla="*/ 877 w 17170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0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255" y="-2610"/>
                  <a:pt x="4547" y="877"/>
                </a:cubicBezTo>
                <a:cubicBezTo>
                  <a:pt x="2896" y="1611"/>
                  <a:pt x="1612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2" name="任意多边形: 形状 81"/>
          <p:cNvSpPr/>
          <p:nvPr>
            <p:custDataLst>
              <p:tags r:id="rId69"/>
            </p:custDataLst>
          </p:nvPr>
        </p:nvSpPr>
        <p:spPr>
          <a:xfrm flipH="1">
            <a:off x="11355726" y="928952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3" name="任意多边形: 形状 82"/>
          <p:cNvSpPr/>
          <p:nvPr>
            <p:custDataLst>
              <p:tags r:id="rId70"/>
            </p:custDataLst>
          </p:nvPr>
        </p:nvSpPr>
        <p:spPr>
          <a:xfrm flipH="1">
            <a:off x="10599841" y="952631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4" name="任意多边形: 形状 83"/>
          <p:cNvSpPr/>
          <p:nvPr>
            <p:custDataLst>
              <p:tags r:id="rId71"/>
            </p:custDataLst>
          </p:nvPr>
        </p:nvSpPr>
        <p:spPr>
          <a:xfrm flipH="1">
            <a:off x="9390836" y="3116687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5" name="任意多边形: 形状 84"/>
          <p:cNvSpPr/>
          <p:nvPr>
            <p:custDataLst>
              <p:tags r:id="rId72"/>
            </p:custDataLst>
          </p:nvPr>
        </p:nvSpPr>
        <p:spPr>
          <a:xfrm flipH="1">
            <a:off x="10260936" y="736597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6" name="任意多边形: 形状 85"/>
          <p:cNvSpPr/>
          <p:nvPr>
            <p:custDataLst>
              <p:tags r:id="rId73"/>
            </p:custDataLst>
          </p:nvPr>
        </p:nvSpPr>
        <p:spPr>
          <a:xfrm flipH="1">
            <a:off x="9911063" y="1717348"/>
            <a:ext cx="16067" cy="16053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3093" y="1611"/>
                  <a:pt x="1808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7" name="任意多边形: 形状 86"/>
          <p:cNvSpPr/>
          <p:nvPr>
            <p:custDataLst>
              <p:tags r:id="rId74"/>
            </p:custDataLst>
          </p:nvPr>
        </p:nvSpPr>
        <p:spPr>
          <a:xfrm flipH="1">
            <a:off x="10797163" y="1391909"/>
            <a:ext cx="16081" cy="16053"/>
          </a:xfrm>
          <a:custGeom>
            <a:avLst/>
            <a:gdLst>
              <a:gd name="connsiteX0" fmla="*/ 891 w 17197"/>
              <a:gd name="connsiteY0" fmla="*/ 4547 h 17169"/>
              <a:gd name="connsiteX1" fmla="*/ 12636 w 17197"/>
              <a:gd name="connsiteY1" fmla="*/ 16293 h 17169"/>
              <a:gd name="connsiteX2" fmla="*/ 16306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452" y="-2610"/>
                  <a:pt x="4561" y="877"/>
                </a:cubicBezTo>
                <a:cubicBezTo>
                  <a:pt x="3093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8" name="任意多边形: 形状 87"/>
          <p:cNvSpPr/>
          <p:nvPr>
            <p:custDataLst>
              <p:tags r:id="rId75"/>
            </p:custDataLst>
          </p:nvPr>
        </p:nvSpPr>
        <p:spPr>
          <a:xfrm flipH="1">
            <a:off x="11106225" y="1670575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9" name="任意多边形: 形状 88"/>
          <p:cNvSpPr/>
          <p:nvPr>
            <p:custDataLst>
              <p:tags r:id="rId76"/>
            </p:custDataLst>
          </p:nvPr>
        </p:nvSpPr>
        <p:spPr>
          <a:xfrm flipH="1">
            <a:off x="11171947" y="579075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0" name="任意多边形: 形状 89"/>
          <p:cNvSpPr/>
          <p:nvPr>
            <p:custDataLst>
              <p:tags r:id="rId77"/>
            </p:custDataLst>
          </p:nvPr>
        </p:nvSpPr>
        <p:spPr>
          <a:xfrm flipH="1">
            <a:off x="11590984" y="1605027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1" name="任意多边形: 形状 90"/>
          <p:cNvSpPr/>
          <p:nvPr>
            <p:custDataLst>
              <p:tags r:id="rId78"/>
            </p:custDataLst>
          </p:nvPr>
        </p:nvSpPr>
        <p:spPr>
          <a:xfrm flipH="1">
            <a:off x="9364685" y="477662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2" name="任意多边形: 形状 91"/>
          <p:cNvSpPr/>
          <p:nvPr>
            <p:custDataLst>
              <p:tags r:id="rId79"/>
            </p:custDataLst>
          </p:nvPr>
        </p:nvSpPr>
        <p:spPr>
          <a:xfrm flipH="1">
            <a:off x="8570017" y="896521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3" name="任意多边形: 形状 92"/>
          <p:cNvSpPr/>
          <p:nvPr>
            <p:custDataLst>
              <p:tags r:id="rId80"/>
            </p:custDataLst>
          </p:nvPr>
        </p:nvSpPr>
        <p:spPr>
          <a:xfrm flipH="1">
            <a:off x="7736742" y="290112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3079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4" name="任意多边形: 形状 93"/>
          <p:cNvSpPr/>
          <p:nvPr>
            <p:custDataLst>
              <p:tags r:id="rId81"/>
            </p:custDataLst>
          </p:nvPr>
        </p:nvSpPr>
        <p:spPr>
          <a:xfrm flipH="1">
            <a:off x="9063188" y="602582"/>
            <a:ext cx="16067" cy="16053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2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4" y="19779"/>
                  <a:pt x="12636" y="16292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2" y="877"/>
                </a:cubicBezTo>
                <a:cubicBezTo>
                  <a:pt x="3093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5" name="任意多边形: 形状 94"/>
          <p:cNvSpPr/>
          <p:nvPr>
            <p:custDataLst>
              <p:tags r:id="rId82"/>
            </p:custDataLst>
          </p:nvPr>
        </p:nvSpPr>
        <p:spPr>
          <a:xfrm flipH="1">
            <a:off x="8951650" y="735911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6" name="任意多边形: 形状 95"/>
          <p:cNvSpPr/>
          <p:nvPr>
            <p:custDataLst>
              <p:tags r:id="rId83"/>
            </p:custDataLst>
          </p:nvPr>
        </p:nvSpPr>
        <p:spPr>
          <a:xfrm flipH="1">
            <a:off x="7648701" y="462220"/>
            <a:ext cx="16066" cy="16053"/>
          </a:xfrm>
          <a:custGeom>
            <a:avLst/>
            <a:gdLst>
              <a:gd name="connsiteX0" fmla="*/ 877 w 17182"/>
              <a:gd name="connsiteY0" fmla="*/ 4547 h 17169"/>
              <a:gd name="connsiteX1" fmla="*/ 12622 w 17182"/>
              <a:gd name="connsiteY1" fmla="*/ 16293 h 17169"/>
              <a:gd name="connsiteX2" fmla="*/ 16292 w 17182"/>
              <a:gd name="connsiteY2" fmla="*/ 12622 h 17169"/>
              <a:gd name="connsiteX3" fmla="*/ 4547 w 17182"/>
              <a:gd name="connsiteY3" fmla="*/ 877 h 17169"/>
              <a:gd name="connsiteX4" fmla="*/ 877 w 17182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2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438" y="-2610"/>
                  <a:pt x="4547" y="877"/>
                </a:cubicBezTo>
                <a:cubicBezTo>
                  <a:pt x="3080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7" name="任意多边形: 形状 96"/>
          <p:cNvSpPr/>
          <p:nvPr>
            <p:custDataLst>
              <p:tags r:id="rId84"/>
            </p:custDataLst>
          </p:nvPr>
        </p:nvSpPr>
        <p:spPr>
          <a:xfrm flipH="1">
            <a:off x="7140443" y="1624417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8" name="任意多边形: 形状 97"/>
          <p:cNvSpPr/>
          <p:nvPr>
            <p:custDataLst>
              <p:tags r:id="rId85"/>
            </p:custDataLst>
          </p:nvPr>
        </p:nvSpPr>
        <p:spPr>
          <a:xfrm flipH="1">
            <a:off x="11300128" y="2987720"/>
            <a:ext cx="16067" cy="16053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09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9" name="任意多边形: 形状 98"/>
          <p:cNvSpPr/>
          <p:nvPr>
            <p:custDataLst>
              <p:tags r:id="rId86"/>
            </p:custDataLst>
          </p:nvPr>
        </p:nvSpPr>
        <p:spPr>
          <a:xfrm flipH="1">
            <a:off x="10880745" y="2988922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0" name="任意多边形: 形状 99"/>
          <p:cNvSpPr/>
          <p:nvPr>
            <p:custDataLst>
              <p:tags r:id="rId87"/>
            </p:custDataLst>
          </p:nvPr>
        </p:nvSpPr>
        <p:spPr>
          <a:xfrm flipH="1">
            <a:off x="11234738" y="2113971"/>
            <a:ext cx="16067" cy="16053"/>
          </a:xfrm>
          <a:custGeom>
            <a:avLst/>
            <a:gdLst>
              <a:gd name="connsiteX0" fmla="*/ 877 w 17183"/>
              <a:gd name="connsiteY0" fmla="*/ 4547 h 17169"/>
              <a:gd name="connsiteX1" fmla="*/ 12622 w 17183"/>
              <a:gd name="connsiteY1" fmla="*/ 16292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439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1" name="任意多边形: 形状 100"/>
          <p:cNvSpPr/>
          <p:nvPr>
            <p:custDataLst>
              <p:tags r:id="rId88"/>
            </p:custDataLst>
          </p:nvPr>
        </p:nvSpPr>
        <p:spPr>
          <a:xfrm flipH="1">
            <a:off x="8938015" y="2266689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2" name="任意多边形: 形状 101"/>
          <p:cNvSpPr/>
          <p:nvPr>
            <p:custDataLst>
              <p:tags r:id="rId89"/>
            </p:custDataLst>
          </p:nvPr>
        </p:nvSpPr>
        <p:spPr>
          <a:xfrm flipH="1">
            <a:off x="6770823" y="795796"/>
            <a:ext cx="16066" cy="16053"/>
          </a:xfrm>
          <a:custGeom>
            <a:avLst/>
            <a:gdLst>
              <a:gd name="connsiteX0" fmla="*/ 891 w 17182"/>
              <a:gd name="connsiteY0" fmla="*/ 4547 h 17169"/>
              <a:gd name="connsiteX1" fmla="*/ 12636 w 17182"/>
              <a:gd name="connsiteY1" fmla="*/ 16292 h 17169"/>
              <a:gd name="connsiteX2" fmla="*/ 16306 w 17182"/>
              <a:gd name="connsiteY2" fmla="*/ 12622 h 17169"/>
              <a:gd name="connsiteX3" fmla="*/ 4561 w 17182"/>
              <a:gd name="connsiteY3" fmla="*/ 877 h 17169"/>
              <a:gd name="connsiteX4" fmla="*/ 891 w 17182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2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8" y="-2610"/>
                  <a:pt x="4561" y="877"/>
                </a:cubicBezTo>
                <a:cubicBezTo>
                  <a:pt x="3092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3" name="任意多边形: 形状 102"/>
          <p:cNvSpPr/>
          <p:nvPr>
            <p:custDataLst>
              <p:tags r:id="rId90"/>
            </p:custDataLst>
          </p:nvPr>
        </p:nvSpPr>
        <p:spPr>
          <a:xfrm flipH="1">
            <a:off x="8670232" y="305212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4" name="任意多边形: 形状 103"/>
          <p:cNvSpPr/>
          <p:nvPr>
            <p:custDataLst>
              <p:tags r:id="rId91"/>
            </p:custDataLst>
          </p:nvPr>
        </p:nvSpPr>
        <p:spPr>
          <a:xfrm flipH="1">
            <a:off x="8543078" y="253048"/>
            <a:ext cx="16067" cy="16053"/>
          </a:xfrm>
          <a:custGeom>
            <a:avLst/>
            <a:gdLst>
              <a:gd name="connsiteX0" fmla="*/ 891 w 17183"/>
              <a:gd name="connsiteY0" fmla="*/ 4547 h 17169"/>
              <a:gd name="connsiteX1" fmla="*/ 12637 w 17183"/>
              <a:gd name="connsiteY1" fmla="*/ 16293 h 17169"/>
              <a:gd name="connsiteX2" fmla="*/ 16307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7" y="16293"/>
                </a:cubicBezTo>
                <a:cubicBezTo>
                  <a:pt x="14288" y="15558"/>
                  <a:pt x="15572" y="14274"/>
                  <a:pt x="16307" y="12622"/>
                </a:cubicBezTo>
                <a:cubicBezTo>
                  <a:pt x="19794" y="4914"/>
                  <a:pt x="12269" y="-2610"/>
                  <a:pt x="4561" y="877"/>
                </a:cubicBezTo>
                <a:cubicBezTo>
                  <a:pt x="3093" y="1611"/>
                  <a:pt x="1626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92"/>
            </p:custDataLst>
          </p:nvPr>
        </p:nvSpPr>
        <p:spPr>
          <a:xfrm flipH="1">
            <a:off x="8077179" y="856539"/>
            <a:ext cx="16067" cy="16053"/>
          </a:xfrm>
          <a:custGeom>
            <a:avLst/>
            <a:gdLst>
              <a:gd name="connsiteX0" fmla="*/ 877 w 17183"/>
              <a:gd name="connsiteY0" fmla="*/ 4547 h 17169"/>
              <a:gd name="connsiteX1" fmla="*/ 12623 w 17183"/>
              <a:gd name="connsiteY1" fmla="*/ 16293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439" y="-2610"/>
                  <a:pt x="4547" y="877"/>
                </a:cubicBezTo>
                <a:cubicBezTo>
                  <a:pt x="3080" y="1611"/>
                  <a:pt x="1612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6" name="任意多边形: 形状 105"/>
          <p:cNvSpPr/>
          <p:nvPr>
            <p:custDataLst>
              <p:tags r:id="rId93"/>
            </p:custDataLst>
          </p:nvPr>
        </p:nvSpPr>
        <p:spPr>
          <a:xfrm flipH="1">
            <a:off x="7343601" y="2646080"/>
            <a:ext cx="16081" cy="16053"/>
          </a:xfrm>
          <a:custGeom>
            <a:avLst/>
            <a:gdLst>
              <a:gd name="connsiteX0" fmla="*/ 891 w 17197"/>
              <a:gd name="connsiteY0" fmla="*/ 4547 h 17169"/>
              <a:gd name="connsiteX1" fmla="*/ 12637 w 17197"/>
              <a:gd name="connsiteY1" fmla="*/ 16292 h 17169"/>
              <a:gd name="connsiteX2" fmla="*/ 16307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7" y="16292"/>
                </a:cubicBezTo>
                <a:cubicBezTo>
                  <a:pt x="14288" y="15558"/>
                  <a:pt x="15572" y="14273"/>
                  <a:pt x="16307" y="12622"/>
                </a:cubicBezTo>
                <a:cubicBezTo>
                  <a:pt x="19794" y="4914"/>
                  <a:pt x="12453" y="-2610"/>
                  <a:pt x="4561" y="877"/>
                </a:cubicBezTo>
                <a:cubicBezTo>
                  <a:pt x="2910" y="1611"/>
                  <a:pt x="1626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94"/>
            </p:custDataLst>
          </p:nvPr>
        </p:nvSpPr>
        <p:spPr>
          <a:xfrm flipH="1">
            <a:off x="10369043" y="2391780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8" name="任意多边形: 形状 107"/>
          <p:cNvSpPr/>
          <p:nvPr>
            <p:custDataLst>
              <p:tags r:id="rId95"/>
            </p:custDataLst>
          </p:nvPr>
        </p:nvSpPr>
        <p:spPr>
          <a:xfrm flipH="1">
            <a:off x="10668479" y="2874813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96"/>
            </p:custDataLst>
          </p:nvPr>
        </p:nvSpPr>
        <p:spPr>
          <a:xfrm flipH="1">
            <a:off x="9212933" y="2568167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3079" y="1611"/>
                  <a:pt x="1611" y="3080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0" name="任意多边形: 形状 109"/>
          <p:cNvSpPr/>
          <p:nvPr>
            <p:custDataLst>
              <p:tags r:id="rId97"/>
            </p:custDataLst>
          </p:nvPr>
        </p:nvSpPr>
        <p:spPr>
          <a:xfrm flipH="1">
            <a:off x="7518471" y="864605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80" y="4915"/>
                  <a:pt x="12255" y="-2610"/>
                  <a:pt x="4547" y="877"/>
                </a:cubicBezTo>
                <a:cubicBezTo>
                  <a:pt x="3080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1" name="任意多边形: 形状 110"/>
          <p:cNvSpPr/>
          <p:nvPr>
            <p:custDataLst>
              <p:tags r:id="rId98"/>
            </p:custDataLst>
          </p:nvPr>
        </p:nvSpPr>
        <p:spPr>
          <a:xfrm flipH="1">
            <a:off x="7474198" y="799228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2" name="任意多边形: 形状 111"/>
          <p:cNvSpPr/>
          <p:nvPr>
            <p:custDataLst>
              <p:tags r:id="rId99"/>
            </p:custDataLst>
          </p:nvPr>
        </p:nvSpPr>
        <p:spPr>
          <a:xfrm flipH="1">
            <a:off x="7266910" y="1159916"/>
            <a:ext cx="16067" cy="16053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10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3" name="任意多边形: 形状 112"/>
          <p:cNvSpPr/>
          <p:nvPr>
            <p:custDataLst>
              <p:tags r:id="rId100"/>
            </p:custDataLst>
          </p:nvPr>
        </p:nvSpPr>
        <p:spPr>
          <a:xfrm flipH="1">
            <a:off x="7331418" y="1621672"/>
            <a:ext cx="16067" cy="16053"/>
          </a:xfrm>
          <a:custGeom>
            <a:avLst/>
            <a:gdLst>
              <a:gd name="connsiteX0" fmla="*/ 877 w 17183"/>
              <a:gd name="connsiteY0" fmla="*/ 4547 h 17169"/>
              <a:gd name="connsiteX1" fmla="*/ 12622 w 17183"/>
              <a:gd name="connsiteY1" fmla="*/ 16292 h 17169"/>
              <a:gd name="connsiteX2" fmla="*/ 16292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80" y="4914"/>
                  <a:pt x="12439" y="-2610"/>
                  <a:pt x="4547" y="877"/>
                </a:cubicBezTo>
                <a:cubicBezTo>
                  <a:pt x="3080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4" name="任意多边形: 形状 113"/>
          <p:cNvSpPr/>
          <p:nvPr>
            <p:custDataLst>
              <p:tags r:id="rId101"/>
            </p:custDataLst>
          </p:nvPr>
        </p:nvSpPr>
        <p:spPr>
          <a:xfrm flipH="1">
            <a:off x="7228128" y="1900510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5" name="任意多边形: 形状 114"/>
          <p:cNvSpPr/>
          <p:nvPr>
            <p:custDataLst>
              <p:tags r:id="rId102"/>
            </p:custDataLst>
          </p:nvPr>
        </p:nvSpPr>
        <p:spPr>
          <a:xfrm flipH="1">
            <a:off x="10601728" y="1890558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6" name="任意多边形: 形状 115"/>
          <p:cNvSpPr/>
          <p:nvPr>
            <p:custDataLst>
              <p:tags r:id="rId103"/>
            </p:custDataLst>
          </p:nvPr>
        </p:nvSpPr>
        <p:spPr>
          <a:xfrm flipH="1">
            <a:off x="11281082" y="1327561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7" name="任意多边形: 形状 116"/>
          <p:cNvSpPr/>
          <p:nvPr>
            <p:custDataLst>
              <p:tags r:id="rId104"/>
            </p:custDataLst>
          </p:nvPr>
        </p:nvSpPr>
        <p:spPr>
          <a:xfrm flipH="1">
            <a:off x="10590575" y="750837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8" name="任意多边形: 形状 117"/>
          <p:cNvSpPr/>
          <p:nvPr>
            <p:custDataLst>
              <p:tags r:id="rId105"/>
            </p:custDataLst>
          </p:nvPr>
        </p:nvSpPr>
        <p:spPr>
          <a:xfrm flipH="1">
            <a:off x="11498666" y="449179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9" name="任意多边形: 形状 118"/>
          <p:cNvSpPr/>
          <p:nvPr>
            <p:custDataLst>
              <p:tags r:id="rId106"/>
            </p:custDataLst>
          </p:nvPr>
        </p:nvSpPr>
        <p:spPr>
          <a:xfrm flipH="1">
            <a:off x="11555806" y="3363853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3079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0" name="任意多边形: 形状 119"/>
          <p:cNvSpPr/>
          <p:nvPr>
            <p:custDataLst>
              <p:tags r:id="rId107"/>
            </p:custDataLst>
          </p:nvPr>
        </p:nvSpPr>
        <p:spPr>
          <a:xfrm flipH="1">
            <a:off x="9363527" y="1570060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7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1" name="任意多边形: 形状 120"/>
          <p:cNvSpPr/>
          <p:nvPr>
            <p:custDataLst>
              <p:tags r:id="rId108"/>
            </p:custDataLst>
          </p:nvPr>
        </p:nvSpPr>
        <p:spPr>
          <a:xfrm flipH="1">
            <a:off x="10525538" y="3451365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3080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2" name="任意多边形: 形状 121"/>
          <p:cNvSpPr/>
          <p:nvPr>
            <p:custDataLst>
              <p:tags r:id="rId109"/>
            </p:custDataLst>
          </p:nvPr>
        </p:nvSpPr>
        <p:spPr>
          <a:xfrm flipH="1">
            <a:off x="6852330" y="2518586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3" name="任意多边形: 形状 122"/>
          <p:cNvSpPr/>
          <p:nvPr>
            <p:custDataLst>
              <p:tags r:id="rId110"/>
            </p:custDataLst>
          </p:nvPr>
        </p:nvSpPr>
        <p:spPr>
          <a:xfrm flipH="1">
            <a:off x="6847870" y="2224476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2895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4" name="任意多边形: 形状 123"/>
          <p:cNvSpPr/>
          <p:nvPr>
            <p:custDataLst>
              <p:tags r:id="rId111"/>
            </p:custDataLst>
          </p:nvPr>
        </p:nvSpPr>
        <p:spPr>
          <a:xfrm flipH="1">
            <a:off x="8776662" y="3228783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3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5" name="任意多边形: 形状 124"/>
          <p:cNvSpPr/>
          <p:nvPr>
            <p:custDataLst>
              <p:tags r:id="rId112"/>
            </p:custDataLst>
          </p:nvPr>
        </p:nvSpPr>
        <p:spPr>
          <a:xfrm flipH="1">
            <a:off x="11592186" y="2313018"/>
            <a:ext cx="16067" cy="16053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10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6" name="任意多边形: 形状 125"/>
          <p:cNvSpPr/>
          <p:nvPr>
            <p:custDataLst>
              <p:tags r:id="rId113"/>
            </p:custDataLst>
          </p:nvPr>
        </p:nvSpPr>
        <p:spPr>
          <a:xfrm flipH="1">
            <a:off x="9696167" y="1065803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7" name="任意多边形: 形状 126"/>
          <p:cNvSpPr/>
          <p:nvPr>
            <p:custDataLst>
              <p:tags r:id="rId114"/>
            </p:custDataLst>
          </p:nvPr>
        </p:nvSpPr>
        <p:spPr>
          <a:xfrm flipH="1">
            <a:off x="9568867" y="2529295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8" name="任意多边形: 形状 127"/>
          <p:cNvSpPr/>
          <p:nvPr>
            <p:custDataLst>
              <p:tags r:id="rId115"/>
            </p:custDataLst>
          </p:nvPr>
        </p:nvSpPr>
        <p:spPr>
          <a:xfrm flipH="1">
            <a:off x="10399415" y="1596619"/>
            <a:ext cx="16054" cy="16053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5" name="任意多边形: 形状 34"/>
          <p:cNvSpPr/>
          <p:nvPr>
            <p:custDataLst>
              <p:tags r:id="rId116"/>
            </p:custDataLst>
          </p:nvPr>
        </p:nvSpPr>
        <p:spPr>
          <a:xfrm rot="659308" flipH="1">
            <a:off x="2569028" y="259937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6" name="任意多边形: 形状 35"/>
          <p:cNvSpPr/>
          <p:nvPr>
            <p:custDataLst>
              <p:tags r:id="rId117"/>
            </p:custDataLst>
          </p:nvPr>
        </p:nvSpPr>
        <p:spPr>
          <a:xfrm rot="659308" flipH="1">
            <a:off x="1839413" y="227171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7" name="任意多边形: 形状 36"/>
          <p:cNvSpPr/>
          <p:nvPr>
            <p:custDataLst>
              <p:tags r:id="rId118"/>
            </p:custDataLst>
          </p:nvPr>
        </p:nvSpPr>
        <p:spPr>
          <a:xfrm rot="659308" flipH="1">
            <a:off x="3973013" y="230155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8" name="任意多边形: 形状 37"/>
          <p:cNvSpPr/>
          <p:nvPr>
            <p:custDataLst>
              <p:tags r:id="rId119"/>
            </p:custDataLst>
          </p:nvPr>
        </p:nvSpPr>
        <p:spPr>
          <a:xfrm rot="659308" flipH="1">
            <a:off x="3994603" y="1725613"/>
            <a:ext cx="21590" cy="21590"/>
          </a:xfrm>
          <a:custGeom>
            <a:avLst/>
            <a:gdLst>
              <a:gd name="connsiteX0" fmla="*/ 877 w 17170"/>
              <a:gd name="connsiteY0" fmla="*/ 4547 h 17169"/>
              <a:gd name="connsiteX1" fmla="*/ 12623 w 17170"/>
              <a:gd name="connsiteY1" fmla="*/ 16293 h 17169"/>
              <a:gd name="connsiteX2" fmla="*/ 16293 w 17170"/>
              <a:gd name="connsiteY2" fmla="*/ 12622 h 17169"/>
              <a:gd name="connsiteX3" fmla="*/ 4547 w 17170"/>
              <a:gd name="connsiteY3" fmla="*/ 877 h 17169"/>
              <a:gd name="connsiteX4" fmla="*/ 877 w 17170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0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255" y="-2610"/>
                  <a:pt x="4547" y="877"/>
                </a:cubicBezTo>
                <a:cubicBezTo>
                  <a:pt x="2896" y="1611"/>
                  <a:pt x="1612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20"/>
            </p:custDataLst>
          </p:nvPr>
        </p:nvSpPr>
        <p:spPr>
          <a:xfrm rot="659308" flipH="1">
            <a:off x="5378903" y="256508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0" name="任意多边形: 形状 39"/>
          <p:cNvSpPr/>
          <p:nvPr>
            <p:custDataLst>
              <p:tags r:id="rId121"/>
            </p:custDataLst>
          </p:nvPr>
        </p:nvSpPr>
        <p:spPr>
          <a:xfrm rot="659308" flipH="1">
            <a:off x="4623253" y="245141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1" name="任意多边形: 形状 40"/>
          <p:cNvSpPr/>
          <p:nvPr>
            <p:custDataLst>
              <p:tags r:id="rId122"/>
            </p:custDataLst>
          </p:nvPr>
        </p:nvSpPr>
        <p:spPr>
          <a:xfrm rot="659308" flipH="1">
            <a:off x="2948123" y="458755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2" name="任意多边形: 形状 41"/>
          <p:cNvSpPr/>
          <p:nvPr>
            <p:custDataLst>
              <p:tags r:id="rId123"/>
            </p:custDataLst>
          </p:nvPr>
        </p:nvSpPr>
        <p:spPr>
          <a:xfrm rot="659308" flipH="1">
            <a:off x="4343218" y="210026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24"/>
            </p:custDataLst>
          </p:nvPr>
        </p:nvSpPr>
        <p:spPr>
          <a:xfrm rot="659308" flipH="1">
            <a:off x="3743778" y="3330893"/>
            <a:ext cx="21590" cy="21590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3093" y="1611"/>
                  <a:pt x="1808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4" name="任意多边形: 形状 43"/>
          <p:cNvSpPr/>
          <p:nvPr>
            <p:custDataLst>
              <p:tags r:id="rId125"/>
            </p:custDataLst>
          </p:nvPr>
        </p:nvSpPr>
        <p:spPr>
          <a:xfrm rot="659308" flipH="1">
            <a:off x="4385763" y="3520123"/>
            <a:ext cx="21590" cy="21590"/>
          </a:xfrm>
          <a:custGeom>
            <a:avLst/>
            <a:gdLst>
              <a:gd name="connsiteX0" fmla="*/ 891 w 17197"/>
              <a:gd name="connsiteY0" fmla="*/ 4547 h 17169"/>
              <a:gd name="connsiteX1" fmla="*/ 12636 w 17197"/>
              <a:gd name="connsiteY1" fmla="*/ 16293 h 17169"/>
              <a:gd name="connsiteX2" fmla="*/ 16306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452" y="-2610"/>
                  <a:pt x="4561" y="877"/>
                </a:cubicBezTo>
                <a:cubicBezTo>
                  <a:pt x="3093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5" name="任意多边形: 形状 44"/>
          <p:cNvSpPr/>
          <p:nvPr>
            <p:custDataLst>
              <p:tags r:id="rId126"/>
            </p:custDataLst>
          </p:nvPr>
        </p:nvSpPr>
        <p:spPr>
          <a:xfrm rot="659308" flipH="1">
            <a:off x="4620713" y="394874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6" name="任意多边形: 形状 45"/>
          <p:cNvSpPr/>
          <p:nvPr>
            <p:custDataLst>
              <p:tags r:id="rId127"/>
            </p:custDataLst>
          </p:nvPr>
        </p:nvSpPr>
        <p:spPr>
          <a:xfrm rot="659308" flipH="1">
            <a:off x="5117918" y="395509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7" name="任意多边形: 形状 46"/>
          <p:cNvSpPr/>
          <p:nvPr>
            <p:custDataLst>
              <p:tags r:id="rId128"/>
            </p:custDataLst>
          </p:nvPr>
        </p:nvSpPr>
        <p:spPr>
          <a:xfrm rot="659308" flipH="1">
            <a:off x="3520893" y="158464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8" name="任意多边形: 形状 47"/>
          <p:cNvSpPr/>
          <p:nvPr>
            <p:custDataLst>
              <p:tags r:id="rId129"/>
            </p:custDataLst>
          </p:nvPr>
        </p:nvSpPr>
        <p:spPr>
          <a:xfrm rot="659308" flipH="1">
            <a:off x="2831283" y="221456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9" name="任意多边形: 形状 48"/>
          <p:cNvSpPr/>
          <p:nvPr>
            <p:custDataLst>
              <p:tags r:id="rId130"/>
            </p:custDataLst>
          </p:nvPr>
        </p:nvSpPr>
        <p:spPr>
          <a:xfrm rot="659308" flipH="1">
            <a:off x="3395798" y="1920558"/>
            <a:ext cx="21590" cy="21590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2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4" y="19779"/>
                  <a:pt x="12636" y="16292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2" y="877"/>
                </a:cubicBezTo>
                <a:cubicBezTo>
                  <a:pt x="3093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0" name="任意多边形: 形状 49"/>
          <p:cNvSpPr/>
          <p:nvPr>
            <p:custDataLst>
              <p:tags r:id="rId131"/>
            </p:custDataLst>
          </p:nvPr>
        </p:nvSpPr>
        <p:spPr>
          <a:xfrm rot="659308" flipH="1">
            <a:off x="3251018" y="207549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1" name="任意多边形: 形状 50"/>
          <p:cNvSpPr/>
          <p:nvPr>
            <p:custDataLst>
              <p:tags r:id="rId132"/>
            </p:custDataLst>
          </p:nvPr>
        </p:nvSpPr>
        <p:spPr>
          <a:xfrm rot="659308" flipH="1">
            <a:off x="1824173" y="2765743"/>
            <a:ext cx="21590" cy="21590"/>
          </a:xfrm>
          <a:custGeom>
            <a:avLst/>
            <a:gdLst>
              <a:gd name="connsiteX0" fmla="*/ 877 w 17182"/>
              <a:gd name="connsiteY0" fmla="*/ 4547 h 17169"/>
              <a:gd name="connsiteX1" fmla="*/ 12622 w 17182"/>
              <a:gd name="connsiteY1" fmla="*/ 16293 h 17169"/>
              <a:gd name="connsiteX2" fmla="*/ 16292 w 17182"/>
              <a:gd name="connsiteY2" fmla="*/ 12622 h 17169"/>
              <a:gd name="connsiteX3" fmla="*/ 4547 w 17182"/>
              <a:gd name="connsiteY3" fmla="*/ 877 h 17169"/>
              <a:gd name="connsiteX4" fmla="*/ 877 w 17182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2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438" y="-2610"/>
                  <a:pt x="4547" y="877"/>
                </a:cubicBezTo>
                <a:cubicBezTo>
                  <a:pt x="3080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2" name="任意多边形: 形状 51"/>
          <p:cNvSpPr/>
          <p:nvPr>
            <p:custDataLst>
              <p:tags r:id="rId133"/>
            </p:custDataLst>
          </p:nvPr>
        </p:nvSpPr>
        <p:spPr>
          <a:xfrm rot="659308" flipH="1">
            <a:off x="1288233" y="290290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3" name="任意多边形: 形状 52"/>
          <p:cNvSpPr/>
          <p:nvPr>
            <p:custDataLst>
              <p:tags r:id="rId134"/>
            </p:custDataLst>
          </p:nvPr>
        </p:nvSpPr>
        <p:spPr>
          <a:xfrm rot="659308" flipH="1">
            <a:off x="4794703" y="5279708"/>
            <a:ext cx="21590" cy="21590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3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3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09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>
            <p:custDataLst>
              <p:tags r:id="rId135"/>
            </p:custDataLst>
          </p:nvPr>
        </p:nvSpPr>
        <p:spPr>
          <a:xfrm rot="659308" flipH="1">
            <a:off x="4378143" y="520033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136"/>
            </p:custDataLst>
          </p:nvPr>
        </p:nvSpPr>
        <p:spPr>
          <a:xfrm rot="659308" flipH="1">
            <a:off x="4634048" y="4560253"/>
            <a:ext cx="21590" cy="21590"/>
          </a:xfrm>
          <a:custGeom>
            <a:avLst/>
            <a:gdLst>
              <a:gd name="connsiteX0" fmla="*/ 877 w 17183"/>
              <a:gd name="connsiteY0" fmla="*/ 4547 h 17169"/>
              <a:gd name="connsiteX1" fmla="*/ 12622 w 17183"/>
              <a:gd name="connsiteY1" fmla="*/ 16292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439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37"/>
            </p:custDataLst>
          </p:nvPr>
        </p:nvSpPr>
        <p:spPr>
          <a:xfrm rot="659308" flipH="1">
            <a:off x="2638243" y="387064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80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7" name="任意多边形: 形状 56"/>
          <p:cNvSpPr/>
          <p:nvPr>
            <p:custDataLst>
              <p:tags r:id="rId138"/>
            </p:custDataLst>
          </p:nvPr>
        </p:nvSpPr>
        <p:spPr>
          <a:xfrm rot="659308" flipH="1">
            <a:off x="3082743" y="145129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4"/>
                  <a:pt x="12255" y="-2610"/>
                  <a:pt x="4548" y="877"/>
                </a:cubicBezTo>
                <a:cubicBezTo>
                  <a:pt x="2895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39"/>
            </p:custDataLst>
          </p:nvPr>
        </p:nvSpPr>
        <p:spPr>
          <a:xfrm rot="659308" flipH="1">
            <a:off x="2353128" y="2067243"/>
            <a:ext cx="21590" cy="21590"/>
          </a:xfrm>
          <a:custGeom>
            <a:avLst/>
            <a:gdLst>
              <a:gd name="connsiteX0" fmla="*/ 877 w 17183"/>
              <a:gd name="connsiteY0" fmla="*/ 4547 h 17169"/>
              <a:gd name="connsiteX1" fmla="*/ 12623 w 17183"/>
              <a:gd name="connsiteY1" fmla="*/ 16293 h 17169"/>
              <a:gd name="connsiteX2" fmla="*/ 16293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5" y="19779"/>
                  <a:pt x="12623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80" y="4914"/>
                  <a:pt x="12439" y="-2610"/>
                  <a:pt x="4547" y="877"/>
                </a:cubicBezTo>
                <a:cubicBezTo>
                  <a:pt x="3080" y="1611"/>
                  <a:pt x="1612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9" name="任意多边形: 形状 58"/>
          <p:cNvSpPr/>
          <p:nvPr>
            <p:custDataLst>
              <p:tags r:id="rId140"/>
            </p:custDataLst>
          </p:nvPr>
        </p:nvSpPr>
        <p:spPr>
          <a:xfrm rot="659308" flipH="1">
            <a:off x="1233623" y="3916998"/>
            <a:ext cx="21590" cy="21590"/>
          </a:xfrm>
          <a:custGeom>
            <a:avLst/>
            <a:gdLst>
              <a:gd name="connsiteX0" fmla="*/ 891 w 17197"/>
              <a:gd name="connsiteY0" fmla="*/ 4547 h 17169"/>
              <a:gd name="connsiteX1" fmla="*/ 12637 w 17197"/>
              <a:gd name="connsiteY1" fmla="*/ 16292 h 17169"/>
              <a:gd name="connsiteX2" fmla="*/ 16307 w 17197"/>
              <a:gd name="connsiteY2" fmla="*/ 12622 h 17169"/>
              <a:gd name="connsiteX3" fmla="*/ 4561 w 17197"/>
              <a:gd name="connsiteY3" fmla="*/ 877 h 17169"/>
              <a:gd name="connsiteX4" fmla="*/ 891 w 17197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7" h="17169">
                <a:moveTo>
                  <a:pt x="891" y="4547"/>
                </a:moveTo>
                <a:cubicBezTo>
                  <a:pt x="-2596" y="12255"/>
                  <a:pt x="4745" y="19779"/>
                  <a:pt x="12637" y="16292"/>
                </a:cubicBezTo>
                <a:cubicBezTo>
                  <a:pt x="14288" y="15558"/>
                  <a:pt x="15572" y="14273"/>
                  <a:pt x="16307" y="12622"/>
                </a:cubicBezTo>
                <a:cubicBezTo>
                  <a:pt x="19794" y="4914"/>
                  <a:pt x="12453" y="-2610"/>
                  <a:pt x="4561" y="877"/>
                </a:cubicBezTo>
                <a:cubicBezTo>
                  <a:pt x="2910" y="1611"/>
                  <a:pt x="1626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41"/>
            </p:custDataLst>
          </p:nvPr>
        </p:nvSpPr>
        <p:spPr>
          <a:xfrm rot="659308" flipH="1">
            <a:off x="4024448" y="431196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1" name="任意多边形: 形状 60"/>
          <p:cNvSpPr/>
          <p:nvPr>
            <p:custDataLst>
              <p:tags r:id="rId142"/>
            </p:custDataLst>
          </p:nvPr>
        </p:nvSpPr>
        <p:spPr>
          <a:xfrm rot="659308" flipH="1">
            <a:off x="4197168" y="500856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2896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2" name="任意多边形: 形状 61"/>
          <p:cNvSpPr/>
          <p:nvPr>
            <p:custDataLst>
              <p:tags r:id="rId143"/>
            </p:custDataLst>
          </p:nvPr>
        </p:nvSpPr>
        <p:spPr>
          <a:xfrm rot="659308" flipH="1">
            <a:off x="2337888" y="439896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3079" y="1611"/>
                  <a:pt x="1611" y="3080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3" name="任意多边形: 形状 62"/>
          <p:cNvSpPr/>
          <p:nvPr>
            <p:custDataLst>
              <p:tags r:id="rId144"/>
            </p:custDataLst>
          </p:nvPr>
        </p:nvSpPr>
        <p:spPr>
          <a:xfrm rot="659308" flipH="1">
            <a:off x="1980383" y="269398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3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80" y="4915"/>
                  <a:pt x="12255" y="-2610"/>
                  <a:pt x="4547" y="877"/>
                </a:cubicBezTo>
                <a:cubicBezTo>
                  <a:pt x="3080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4" name="任意多边形: 形状 63"/>
          <p:cNvSpPr/>
          <p:nvPr>
            <p:custDataLst>
              <p:tags r:id="rId145"/>
            </p:custDataLst>
          </p:nvPr>
        </p:nvSpPr>
        <p:spPr>
          <a:xfrm rot="659308" flipH="1">
            <a:off x="1868623" y="3219133"/>
            <a:ext cx="21590" cy="21590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7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10" y="1611"/>
                  <a:pt x="1625" y="2896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5" name="任意多边形: 形状 64"/>
          <p:cNvSpPr/>
          <p:nvPr>
            <p:custDataLst>
              <p:tags r:id="rId146"/>
            </p:custDataLst>
          </p:nvPr>
        </p:nvSpPr>
        <p:spPr>
          <a:xfrm rot="659308" flipH="1">
            <a:off x="1577793" y="3188018"/>
            <a:ext cx="21590" cy="21590"/>
          </a:xfrm>
          <a:custGeom>
            <a:avLst/>
            <a:gdLst>
              <a:gd name="connsiteX0" fmla="*/ 877 w 17183"/>
              <a:gd name="connsiteY0" fmla="*/ 4547 h 17169"/>
              <a:gd name="connsiteX1" fmla="*/ 12622 w 17183"/>
              <a:gd name="connsiteY1" fmla="*/ 16292 h 17169"/>
              <a:gd name="connsiteX2" fmla="*/ 16292 w 17183"/>
              <a:gd name="connsiteY2" fmla="*/ 12622 h 17169"/>
              <a:gd name="connsiteX3" fmla="*/ 4547 w 17183"/>
              <a:gd name="connsiteY3" fmla="*/ 877 h 17169"/>
              <a:gd name="connsiteX4" fmla="*/ 877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80" y="4914"/>
                  <a:pt x="12439" y="-2610"/>
                  <a:pt x="4547" y="877"/>
                </a:cubicBezTo>
                <a:cubicBezTo>
                  <a:pt x="3080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147"/>
            </p:custDataLst>
          </p:nvPr>
        </p:nvSpPr>
        <p:spPr>
          <a:xfrm rot="659308" flipH="1">
            <a:off x="1304108" y="328580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7" name="任意多边形: 形状 66"/>
          <p:cNvSpPr/>
          <p:nvPr>
            <p:custDataLst>
              <p:tags r:id="rId148"/>
            </p:custDataLst>
          </p:nvPr>
        </p:nvSpPr>
        <p:spPr>
          <a:xfrm rot="659308" flipH="1">
            <a:off x="4383858" y="369284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8" name="任意多边形: 形状 67"/>
          <p:cNvSpPr/>
          <p:nvPr>
            <p:custDataLst>
              <p:tags r:id="rId149"/>
            </p:custDataLst>
          </p:nvPr>
        </p:nvSpPr>
        <p:spPr>
          <a:xfrm rot="659308" flipH="1">
            <a:off x="4882333" y="352837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9" name="任意多边形: 形状 68"/>
          <p:cNvSpPr/>
          <p:nvPr>
            <p:custDataLst>
              <p:tags r:id="rId150"/>
            </p:custDataLst>
          </p:nvPr>
        </p:nvSpPr>
        <p:spPr>
          <a:xfrm rot="659308" flipH="1">
            <a:off x="4950913" y="582707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5"/>
                  <a:pt x="12255" y="-2610"/>
                  <a:pt x="4547" y="877"/>
                </a:cubicBezTo>
                <a:cubicBezTo>
                  <a:pt x="3079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0" name="任意多边形: 形状 69"/>
          <p:cNvSpPr/>
          <p:nvPr>
            <p:custDataLst>
              <p:tags r:id="rId151"/>
            </p:custDataLst>
          </p:nvPr>
        </p:nvSpPr>
        <p:spPr>
          <a:xfrm rot="659308" flipH="1">
            <a:off x="3238953" y="303053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7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1" name="任意多边形: 形状 70"/>
          <p:cNvSpPr/>
          <p:nvPr>
            <p:custDataLst>
              <p:tags r:id="rId152"/>
            </p:custDataLst>
          </p:nvPr>
        </p:nvSpPr>
        <p:spPr>
          <a:xfrm rot="659308" flipH="1">
            <a:off x="773248" y="403129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3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2" name="任意多边形: 形状 71"/>
          <p:cNvSpPr/>
          <p:nvPr>
            <p:custDataLst>
              <p:tags r:id="rId153"/>
            </p:custDataLst>
          </p:nvPr>
        </p:nvSpPr>
        <p:spPr>
          <a:xfrm rot="659308" flipH="1">
            <a:off x="844368" y="364140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3 h 17169"/>
              <a:gd name="connsiteX2" fmla="*/ 16293 w 17169"/>
              <a:gd name="connsiteY2" fmla="*/ 12622 h 17169"/>
              <a:gd name="connsiteX3" fmla="*/ 4548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3"/>
                </a:cubicBezTo>
                <a:cubicBezTo>
                  <a:pt x="14274" y="15558"/>
                  <a:pt x="15559" y="14274"/>
                  <a:pt x="16293" y="12622"/>
                </a:cubicBezTo>
                <a:cubicBezTo>
                  <a:pt x="19779" y="4915"/>
                  <a:pt x="12255" y="-2610"/>
                  <a:pt x="4548" y="877"/>
                </a:cubicBezTo>
                <a:cubicBezTo>
                  <a:pt x="2895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3" name="任意多边形: 形状 72"/>
          <p:cNvSpPr/>
          <p:nvPr>
            <p:custDataLst>
              <p:tags r:id="rId154"/>
            </p:custDataLst>
          </p:nvPr>
        </p:nvSpPr>
        <p:spPr>
          <a:xfrm rot="659308" flipH="1">
            <a:off x="2231208" y="511333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5" y="19779"/>
                  <a:pt x="12622" y="16292"/>
                </a:cubicBezTo>
                <a:cubicBezTo>
                  <a:pt x="14274" y="15558"/>
                  <a:pt x="15558" y="14273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3079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4" name="任意多边形: 形状 73"/>
          <p:cNvSpPr/>
          <p:nvPr>
            <p:custDataLst>
              <p:tags r:id="rId155"/>
            </p:custDataLst>
          </p:nvPr>
        </p:nvSpPr>
        <p:spPr>
          <a:xfrm rot="659308" flipH="1">
            <a:off x="4937578" y="4892358"/>
            <a:ext cx="21590" cy="21590"/>
          </a:xfrm>
          <a:custGeom>
            <a:avLst/>
            <a:gdLst>
              <a:gd name="connsiteX0" fmla="*/ 891 w 17183"/>
              <a:gd name="connsiteY0" fmla="*/ 4547 h 17169"/>
              <a:gd name="connsiteX1" fmla="*/ 12636 w 17183"/>
              <a:gd name="connsiteY1" fmla="*/ 16292 h 17169"/>
              <a:gd name="connsiteX2" fmla="*/ 16306 w 17183"/>
              <a:gd name="connsiteY2" fmla="*/ 12622 h 17169"/>
              <a:gd name="connsiteX3" fmla="*/ 4561 w 17183"/>
              <a:gd name="connsiteY3" fmla="*/ 877 h 17169"/>
              <a:gd name="connsiteX4" fmla="*/ 891 w 17183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3" h="17169">
                <a:moveTo>
                  <a:pt x="891" y="4547"/>
                </a:moveTo>
                <a:cubicBezTo>
                  <a:pt x="-2596" y="12255"/>
                  <a:pt x="4745" y="19779"/>
                  <a:pt x="12636" y="16292"/>
                </a:cubicBezTo>
                <a:cubicBezTo>
                  <a:pt x="14288" y="15558"/>
                  <a:pt x="15572" y="14274"/>
                  <a:pt x="16306" y="12622"/>
                </a:cubicBezTo>
                <a:cubicBezTo>
                  <a:pt x="19793" y="4914"/>
                  <a:pt x="12269" y="-2610"/>
                  <a:pt x="4561" y="877"/>
                </a:cubicBezTo>
                <a:cubicBezTo>
                  <a:pt x="2910" y="1611"/>
                  <a:pt x="1625" y="3079"/>
                  <a:pt x="891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5" name="任意多边形: 形状 74"/>
          <p:cNvSpPr/>
          <p:nvPr>
            <p:custDataLst>
              <p:tags r:id="rId156"/>
            </p:custDataLst>
          </p:nvPr>
        </p:nvSpPr>
        <p:spPr>
          <a:xfrm rot="659308" flipH="1">
            <a:off x="3698693" y="242728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3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6" name="任意多边形: 形状 75"/>
          <p:cNvSpPr/>
          <p:nvPr>
            <p:custDataLst>
              <p:tags r:id="rId157"/>
            </p:custDataLst>
          </p:nvPr>
        </p:nvSpPr>
        <p:spPr>
          <a:xfrm rot="659308" flipH="1">
            <a:off x="3196408" y="4339908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3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3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3079" y="1428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7" name="任意多边形: 形状 76"/>
          <p:cNvSpPr/>
          <p:nvPr>
            <p:custDataLst>
              <p:tags r:id="rId158"/>
            </p:custDataLst>
          </p:nvPr>
        </p:nvSpPr>
        <p:spPr>
          <a:xfrm rot="659308" flipH="1">
            <a:off x="4259398" y="3264853"/>
            <a:ext cx="21590" cy="21590"/>
          </a:xfrm>
          <a:custGeom>
            <a:avLst/>
            <a:gdLst>
              <a:gd name="connsiteX0" fmla="*/ 877 w 17169"/>
              <a:gd name="connsiteY0" fmla="*/ 4547 h 17169"/>
              <a:gd name="connsiteX1" fmla="*/ 12622 w 17169"/>
              <a:gd name="connsiteY1" fmla="*/ 16292 h 17169"/>
              <a:gd name="connsiteX2" fmla="*/ 16292 w 17169"/>
              <a:gd name="connsiteY2" fmla="*/ 12622 h 17169"/>
              <a:gd name="connsiteX3" fmla="*/ 4547 w 17169"/>
              <a:gd name="connsiteY3" fmla="*/ 877 h 17169"/>
              <a:gd name="connsiteX4" fmla="*/ 877 w 17169"/>
              <a:gd name="connsiteY4" fmla="*/ 4547 h 1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9" h="17169">
                <a:moveTo>
                  <a:pt x="877" y="4547"/>
                </a:moveTo>
                <a:cubicBezTo>
                  <a:pt x="-2610" y="12255"/>
                  <a:pt x="4914" y="19779"/>
                  <a:pt x="12622" y="16292"/>
                </a:cubicBezTo>
                <a:cubicBezTo>
                  <a:pt x="14274" y="15558"/>
                  <a:pt x="15558" y="14274"/>
                  <a:pt x="16292" y="12622"/>
                </a:cubicBezTo>
                <a:cubicBezTo>
                  <a:pt x="19779" y="4914"/>
                  <a:pt x="12255" y="-2610"/>
                  <a:pt x="4547" y="877"/>
                </a:cubicBezTo>
                <a:cubicBezTo>
                  <a:pt x="2896" y="1611"/>
                  <a:pt x="1611" y="2896"/>
                  <a:pt x="877" y="4547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18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81" name="任意多边形: 形状 180"/>
          <p:cNvSpPr/>
          <p:nvPr>
            <p:custDataLst>
              <p:tags r:id="rId159"/>
            </p:custDataLst>
          </p:nvPr>
        </p:nvSpPr>
        <p:spPr>
          <a:xfrm>
            <a:off x="3961208" y="5046345"/>
            <a:ext cx="649073" cy="647094"/>
          </a:xfrm>
          <a:custGeom>
            <a:avLst/>
            <a:gdLst>
              <a:gd name="connsiteX0" fmla="*/ 0 w 781050"/>
              <a:gd name="connsiteY0" fmla="*/ 0 h 757238"/>
              <a:gd name="connsiteX1" fmla="*/ 538163 w 781050"/>
              <a:gd name="connsiteY1" fmla="*/ 757238 h 757238"/>
              <a:gd name="connsiteX2" fmla="*/ 781050 w 781050"/>
              <a:gd name="connsiteY2" fmla="*/ 614363 h 757238"/>
              <a:gd name="connsiteX3" fmla="*/ 433388 w 781050"/>
              <a:gd name="connsiteY3" fmla="*/ 219075 h 757238"/>
              <a:gd name="connsiteX4" fmla="*/ 395288 w 781050"/>
              <a:gd name="connsiteY4" fmla="*/ 233363 h 757238"/>
              <a:gd name="connsiteX5" fmla="*/ 585788 w 781050"/>
              <a:gd name="connsiteY5" fmla="*/ 542925 h 757238"/>
              <a:gd name="connsiteX6" fmla="*/ 557213 w 781050"/>
              <a:gd name="connsiteY6" fmla="*/ 600075 h 757238"/>
              <a:gd name="connsiteX7" fmla="*/ 0 w 781050"/>
              <a:gd name="connsiteY7" fmla="*/ 0 h 757238"/>
              <a:gd name="connsiteX0-1" fmla="*/ 0 w 781050"/>
              <a:gd name="connsiteY0-2" fmla="*/ 0 h 757238"/>
              <a:gd name="connsiteX1-3" fmla="*/ 538163 w 781050"/>
              <a:gd name="connsiteY1-4" fmla="*/ 757238 h 757238"/>
              <a:gd name="connsiteX2-5" fmla="*/ 781050 w 781050"/>
              <a:gd name="connsiteY2-6" fmla="*/ 614363 h 757238"/>
              <a:gd name="connsiteX3-7" fmla="*/ 433388 w 781050"/>
              <a:gd name="connsiteY3-8" fmla="*/ 219075 h 757238"/>
              <a:gd name="connsiteX4-9" fmla="*/ 395288 w 781050"/>
              <a:gd name="connsiteY4-10" fmla="*/ 233363 h 757238"/>
              <a:gd name="connsiteX5-11" fmla="*/ 585788 w 781050"/>
              <a:gd name="connsiteY5-12" fmla="*/ 542925 h 757238"/>
              <a:gd name="connsiteX6-13" fmla="*/ 557213 w 781050"/>
              <a:gd name="connsiteY6-14" fmla="*/ 600075 h 757238"/>
              <a:gd name="connsiteX7-15" fmla="*/ 52388 w 781050"/>
              <a:gd name="connsiteY7-16" fmla="*/ 54769 h 757238"/>
              <a:gd name="connsiteX8" fmla="*/ 0 w 781050"/>
              <a:gd name="connsiteY8" fmla="*/ 0 h 757238"/>
              <a:gd name="connsiteX0-17" fmla="*/ 0 w 781050"/>
              <a:gd name="connsiteY0-18" fmla="*/ 21431 h 778669"/>
              <a:gd name="connsiteX1-19" fmla="*/ 538163 w 781050"/>
              <a:gd name="connsiteY1-20" fmla="*/ 778669 h 778669"/>
              <a:gd name="connsiteX2-21" fmla="*/ 781050 w 781050"/>
              <a:gd name="connsiteY2-22" fmla="*/ 635794 h 778669"/>
              <a:gd name="connsiteX3-23" fmla="*/ 433388 w 781050"/>
              <a:gd name="connsiteY3-24" fmla="*/ 240506 h 778669"/>
              <a:gd name="connsiteX4-25" fmla="*/ 395288 w 781050"/>
              <a:gd name="connsiteY4-26" fmla="*/ 254794 h 778669"/>
              <a:gd name="connsiteX5-27" fmla="*/ 585788 w 781050"/>
              <a:gd name="connsiteY5-28" fmla="*/ 564356 h 778669"/>
              <a:gd name="connsiteX6-29" fmla="*/ 557213 w 781050"/>
              <a:gd name="connsiteY6-30" fmla="*/ 621506 h 778669"/>
              <a:gd name="connsiteX7-31" fmla="*/ 40482 w 781050"/>
              <a:gd name="connsiteY7-32" fmla="*/ 0 h 778669"/>
              <a:gd name="connsiteX8-33" fmla="*/ 0 w 781050"/>
              <a:gd name="connsiteY8-34" fmla="*/ 21431 h 778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781050" h="778669">
                <a:moveTo>
                  <a:pt x="0" y="21431"/>
                </a:moveTo>
                <a:lnTo>
                  <a:pt x="538163" y="778669"/>
                </a:lnTo>
                <a:lnTo>
                  <a:pt x="781050" y="635794"/>
                </a:lnTo>
                <a:lnTo>
                  <a:pt x="433388" y="240506"/>
                </a:lnTo>
                <a:lnTo>
                  <a:pt x="395288" y="254794"/>
                </a:lnTo>
                <a:lnTo>
                  <a:pt x="585788" y="564356"/>
                </a:lnTo>
                <a:lnTo>
                  <a:pt x="557213" y="621506"/>
                </a:lnTo>
                <a:lnTo>
                  <a:pt x="40482" y="0"/>
                </a:lnTo>
                <a:lnTo>
                  <a:pt x="0" y="21431"/>
                </a:ln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99000">
                <a:schemeClr val="bg2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任意多边形: 形状 235"/>
          <p:cNvSpPr/>
          <p:nvPr userDrawn="1">
            <p:custDataLst>
              <p:tags r:id="rId160"/>
            </p:custDataLst>
          </p:nvPr>
        </p:nvSpPr>
        <p:spPr>
          <a:xfrm>
            <a:off x="1095750" y="820321"/>
            <a:ext cx="5847270" cy="5447928"/>
          </a:xfrm>
          <a:custGeom>
            <a:avLst/>
            <a:gdLst>
              <a:gd name="connsiteX0" fmla="*/ 1240883 w 5847270"/>
              <a:gd name="connsiteY0" fmla="*/ 0 h 5447928"/>
              <a:gd name="connsiteX1" fmla="*/ 5847270 w 5847270"/>
              <a:gd name="connsiteY1" fmla="*/ 3310790 h 5447928"/>
              <a:gd name="connsiteX2" fmla="*/ 0 w 5847270"/>
              <a:gd name="connsiteY2" fmla="*/ 5447928 h 5447928"/>
              <a:gd name="connsiteX3" fmla="*/ 1240883 w 5847270"/>
              <a:gd name="connsiteY3" fmla="*/ 0 h 544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7270" h="5447928">
                <a:moveTo>
                  <a:pt x="1240883" y="0"/>
                </a:moveTo>
                <a:lnTo>
                  <a:pt x="5847270" y="3310790"/>
                </a:lnTo>
                <a:lnTo>
                  <a:pt x="0" y="5447928"/>
                </a:lnTo>
                <a:lnTo>
                  <a:pt x="1240883" y="0"/>
                </a:lnTo>
                <a:close/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1" name="任意多边形: 形状 250"/>
          <p:cNvSpPr/>
          <p:nvPr userDrawn="1">
            <p:custDataLst>
              <p:tags r:id="rId161"/>
            </p:custDataLst>
          </p:nvPr>
        </p:nvSpPr>
        <p:spPr>
          <a:xfrm>
            <a:off x="1743985" y="1604030"/>
            <a:ext cx="4166268" cy="3857337"/>
          </a:xfrm>
          <a:custGeom>
            <a:avLst/>
            <a:gdLst>
              <a:gd name="connsiteX0" fmla="*/ 933914 w 4166268"/>
              <a:gd name="connsiteY0" fmla="*/ 0 h 3857337"/>
              <a:gd name="connsiteX1" fmla="*/ 4166268 w 4166268"/>
              <a:gd name="connsiteY1" fmla="*/ 2321103 h 3857337"/>
              <a:gd name="connsiteX2" fmla="*/ 0 w 4166268"/>
              <a:gd name="connsiteY2" fmla="*/ 3857337 h 3857337"/>
              <a:gd name="connsiteX3" fmla="*/ 933914 w 4166268"/>
              <a:gd name="connsiteY3" fmla="*/ 0 h 385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68" h="3857337">
                <a:moveTo>
                  <a:pt x="933914" y="0"/>
                </a:moveTo>
                <a:lnTo>
                  <a:pt x="4166268" y="2321103"/>
                </a:lnTo>
                <a:lnTo>
                  <a:pt x="0" y="3857337"/>
                </a:lnTo>
                <a:lnTo>
                  <a:pt x="933914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  <a:effectLst>
            <a:glow rad="228600">
              <a:schemeClr val="tx1">
                <a:alpha val="4000"/>
              </a:schemeClr>
            </a:glow>
            <a:softEdge rad="393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70" name="任意多边形: 形状 269"/>
          <p:cNvSpPr/>
          <p:nvPr userDrawn="1">
            <p:custDataLst>
              <p:tags r:id="rId162"/>
            </p:custDataLst>
          </p:nvPr>
        </p:nvSpPr>
        <p:spPr>
          <a:xfrm>
            <a:off x="701646" y="1977"/>
            <a:ext cx="7101831" cy="6856023"/>
          </a:xfrm>
          <a:custGeom>
            <a:avLst/>
            <a:gdLst>
              <a:gd name="connsiteX0" fmla="*/ 1537184 w 7553278"/>
              <a:gd name="connsiteY0" fmla="*/ 0 h 6856023"/>
              <a:gd name="connsiteX1" fmla="*/ 1668757 w 7553278"/>
              <a:gd name="connsiteY1" fmla="*/ 0 h 6856023"/>
              <a:gd name="connsiteX2" fmla="*/ 7553278 w 7553278"/>
              <a:gd name="connsiteY2" fmla="*/ 4260352 h 6856023"/>
              <a:gd name="connsiteX3" fmla="*/ 451447 w 7553278"/>
              <a:gd name="connsiteY3" fmla="*/ 6856023 h 6856023"/>
              <a:gd name="connsiteX4" fmla="*/ 0 w 7553278"/>
              <a:gd name="connsiteY4" fmla="*/ 6856023 h 6856023"/>
              <a:gd name="connsiteX0-1" fmla="*/ 1537184 w 7553278"/>
              <a:gd name="connsiteY0-2" fmla="*/ 0 h 6856023"/>
              <a:gd name="connsiteX1-3" fmla="*/ 1668757 w 7553278"/>
              <a:gd name="connsiteY1-4" fmla="*/ 0 h 6856023"/>
              <a:gd name="connsiteX2-5" fmla="*/ 7553278 w 7553278"/>
              <a:gd name="connsiteY2-6" fmla="*/ 4260352 h 6856023"/>
              <a:gd name="connsiteX3-7" fmla="*/ 451447 w 7553278"/>
              <a:gd name="connsiteY3-8" fmla="*/ 6856023 h 6856023"/>
              <a:gd name="connsiteX4-9" fmla="*/ 0 w 7553278"/>
              <a:gd name="connsiteY4-10" fmla="*/ 6856023 h 6856023"/>
              <a:gd name="connsiteX5" fmla="*/ 1628624 w 7553278"/>
              <a:gd name="connsiteY5" fmla="*/ 91440 h 6856023"/>
              <a:gd name="connsiteX0-11" fmla="*/ 1537184 w 7553278"/>
              <a:gd name="connsiteY0-12" fmla="*/ 0 h 6856023"/>
              <a:gd name="connsiteX1-13" fmla="*/ 1668757 w 7553278"/>
              <a:gd name="connsiteY1-14" fmla="*/ 0 h 6856023"/>
              <a:gd name="connsiteX2-15" fmla="*/ 7553278 w 7553278"/>
              <a:gd name="connsiteY2-16" fmla="*/ 4260352 h 6856023"/>
              <a:gd name="connsiteX3-17" fmla="*/ 451447 w 7553278"/>
              <a:gd name="connsiteY3-18" fmla="*/ 6856023 h 6856023"/>
              <a:gd name="connsiteX4-19" fmla="*/ 0 w 7553278"/>
              <a:gd name="connsiteY4-20" fmla="*/ 6856023 h 6856023"/>
              <a:gd name="connsiteX0-21" fmla="*/ 1668757 w 7553278"/>
              <a:gd name="connsiteY0-22" fmla="*/ 0 h 6856023"/>
              <a:gd name="connsiteX1-23" fmla="*/ 7553278 w 7553278"/>
              <a:gd name="connsiteY1-24" fmla="*/ 4260352 h 6856023"/>
              <a:gd name="connsiteX2-25" fmla="*/ 451447 w 7553278"/>
              <a:gd name="connsiteY2-26" fmla="*/ 6856023 h 6856023"/>
              <a:gd name="connsiteX3-27" fmla="*/ 0 w 7553278"/>
              <a:gd name="connsiteY3-28" fmla="*/ 6856023 h 6856023"/>
              <a:gd name="connsiteX0-29" fmla="*/ 1217310 w 7101831"/>
              <a:gd name="connsiteY0-30" fmla="*/ 0 h 6856023"/>
              <a:gd name="connsiteX1-31" fmla="*/ 7101831 w 7101831"/>
              <a:gd name="connsiteY1-32" fmla="*/ 4260352 h 6856023"/>
              <a:gd name="connsiteX2-33" fmla="*/ 0 w 7101831"/>
              <a:gd name="connsiteY2-34" fmla="*/ 6856023 h 68560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101831" h="6856023">
                <a:moveTo>
                  <a:pt x="1217310" y="0"/>
                </a:moveTo>
                <a:lnTo>
                  <a:pt x="7101831" y="4260352"/>
                </a:lnTo>
                <a:lnTo>
                  <a:pt x="0" y="6856023"/>
                </a:lnTo>
              </a:path>
            </a:pathLst>
          </a:cu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73" name="任意多边形: 形状 272"/>
          <p:cNvSpPr/>
          <p:nvPr userDrawn="1">
            <p:custDataLst>
              <p:tags r:id="rId163"/>
            </p:custDataLst>
          </p:nvPr>
        </p:nvSpPr>
        <p:spPr>
          <a:xfrm>
            <a:off x="249222" y="1977"/>
            <a:ext cx="1537185" cy="6856023"/>
          </a:xfrm>
          <a:custGeom>
            <a:avLst/>
            <a:gdLst>
              <a:gd name="connsiteX0" fmla="*/ 1537185 w 7553152"/>
              <a:gd name="connsiteY0" fmla="*/ 0 h 6856023"/>
              <a:gd name="connsiteX1" fmla="*/ 1667854 w 7553152"/>
              <a:gd name="connsiteY1" fmla="*/ 0 h 6856023"/>
              <a:gd name="connsiteX2" fmla="*/ 7553152 w 7553152"/>
              <a:gd name="connsiteY2" fmla="*/ 4260914 h 6856023"/>
              <a:gd name="connsiteX3" fmla="*/ 452859 w 7553152"/>
              <a:gd name="connsiteY3" fmla="*/ 6856023 h 6856023"/>
              <a:gd name="connsiteX4" fmla="*/ 0 w 7553152"/>
              <a:gd name="connsiteY4" fmla="*/ 6856023 h 6856023"/>
              <a:gd name="connsiteX0-1" fmla="*/ 7553152 w 7644592"/>
              <a:gd name="connsiteY0-2" fmla="*/ 4260914 h 6856023"/>
              <a:gd name="connsiteX1-3" fmla="*/ 452859 w 7644592"/>
              <a:gd name="connsiteY1-4" fmla="*/ 6856023 h 6856023"/>
              <a:gd name="connsiteX2-5" fmla="*/ 0 w 7644592"/>
              <a:gd name="connsiteY2-6" fmla="*/ 6856023 h 6856023"/>
              <a:gd name="connsiteX3-7" fmla="*/ 1537185 w 7644592"/>
              <a:gd name="connsiteY3-8" fmla="*/ 0 h 6856023"/>
              <a:gd name="connsiteX4-9" fmla="*/ 1667854 w 7644592"/>
              <a:gd name="connsiteY4-10" fmla="*/ 0 h 6856023"/>
              <a:gd name="connsiteX5" fmla="*/ 7644592 w 7644592"/>
              <a:gd name="connsiteY5" fmla="*/ 4352354 h 6856023"/>
              <a:gd name="connsiteX0-11" fmla="*/ 7553152 w 7553152"/>
              <a:gd name="connsiteY0-12" fmla="*/ 4260914 h 6856023"/>
              <a:gd name="connsiteX1-13" fmla="*/ 452859 w 7553152"/>
              <a:gd name="connsiteY1-14" fmla="*/ 6856023 h 6856023"/>
              <a:gd name="connsiteX2-15" fmla="*/ 0 w 7553152"/>
              <a:gd name="connsiteY2-16" fmla="*/ 6856023 h 6856023"/>
              <a:gd name="connsiteX3-17" fmla="*/ 1537185 w 7553152"/>
              <a:gd name="connsiteY3-18" fmla="*/ 0 h 6856023"/>
              <a:gd name="connsiteX4-19" fmla="*/ 1667854 w 7553152"/>
              <a:gd name="connsiteY4-20" fmla="*/ 0 h 6856023"/>
              <a:gd name="connsiteX0-21" fmla="*/ 452859 w 1667854"/>
              <a:gd name="connsiteY0-22" fmla="*/ 6856023 h 6856023"/>
              <a:gd name="connsiteX1-23" fmla="*/ 0 w 1667854"/>
              <a:gd name="connsiteY1-24" fmla="*/ 6856023 h 6856023"/>
              <a:gd name="connsiteX2-25" fmla="*/ 1537185 w 1667854"/>
              <a:gd name="connsiteY2-26" fmla="*/ 0 h 6856023"/>
              <a:gd name="connsiteX3-27" fmla="*/ 1667854 w 1667854"/>
              <a:gd name="connsiteY3-28" fmla="*/ 0 h 6856023"/>
              <a:gd name="connsiteX0-29" fmla="*/ 0 w 1667854"/>
              <a:gd name="connsiteY0-30" fmla="*/ 6856023 h 6856023"/>
              <a:gd name="connsiteX1-31" fmla="*/ 1537185 w 1667854"/>
              <a:gd name="connsiteY1-32" fmla="*/ 0 h 6856023"/>
              <a:gd name="connsiteX2-33" fmla="*/ 1667854 w 1667854"/>
              <a:gd name="connsiteY2-34" fmla="*/ 0 h 6856023"/>
              <a:gd name="connsiteX0-35" fmla="*/ 0 w 1537185"/>
              <a:gd name="connsiteY0-36" fmla="*/ 6856023 h 6856023"/>
              <a:gd name="connsiteX1-37" fmla="*/ 1537185 w 1537185"/>
              <a:gd name="connsiteY1-38" fmla="*/ 0 h 68560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537185" h="6856023">
                <a:moveTo>
                  <a:pt x="0" y="6856023"/>
                </a:moveTo>
                <a:lnTo>
                  <a:pt x="1537185" y="0"/>
                </a:lnTo>
              </a:path>
            </a:pathLst>
          </a:cu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1" name="任意多边形: 形状 280"/>
          <p:cNvSpPr/>
          <p:nvPr userDrawn="1">
            <p:custDataLst>
              <p:tags r:id="rId164"/>
            </p:custDataLst>
          </p:nvPr>
        </p:nvSpPr>
        <p:spPr>
          <a:xfrm>
            <a:off x="2154002" y="4436"/>
            <a:ext cx="6733582" cy="6844602"/>
          </a:xfrm>
          <a:custGeom>
            <a:avLst/>
            <a:gdLst>
              <a:gd name="connsiteX0" fmla="*/ 1349858 w 8887583"/>
              <a:gd name="connsiteY0" fmla="*/ 0 h 6844602"/>
              <a:gd name="connsiteX1" fmla="*/ 2687621 w 8887583"/>
              <a:gd name="connsiteY1" fmla="*/ 0 h 6844602"/>
              <a:gd name="connsiteX2" fmla="*/ 8887583 w 8887583"/>
              <a:gd name="connsiteY2" fmla="*/ 4383523 h 6844602"/>
              <a:gd name="connsiteX3" fmla="*/ 2154001 w 8887583"/>
              <a:gd name="connsiteY3" fmla="*/ 6844602 h 6844602"/>
              <a:gd name="connsiteX4" fmla="*/ 0 w 8887583"/>
              <a:gd name="connsiteY4" fmla="*/ 6844601 h 6844602"/>
              <a:gd name="connsiteX5" fmla="*/ 0 w 8887583"/>
              <a:gd name="connsiteY5" fmla="*/ 5724513 h 6844602"/>
              <a:gd name="connsiteX0-1" fmla="*/ 0 w 8887583"/>
              <a:gd name="connsiteY0-2" fmla="*/ 6844601 h 6936041"/>
              <a:gd name="connsiteX1-3" fmla="*/ 0 w 8887583"/>
              <a:gd name="connsiteY1-4" fmla="*/ 5724513 h 6936041"/>
              <a:gd name="connsiteX2-5" fmla="*/ 1349858 w 8887583"/>
              <a:gd name="connsiteY2-6" fmla="*/ 0 h 6936041"/>
              <a:gd name="connsiteX3-7" fmla="*/ 2687621 w 8887583"/>
              <a:gd name="connsiteY3-8" fmla="*/ 0 h 6936041"/>
              <a:gd name="connsiteX4-9" fmla="*/ 8887583 w 8887583"/>
              <a:gd name="connsiteY4-10" fmla="*/ 4383523 h 6936041"/>
              <a:gd name="connsiteX5-11" fmla="*/ 2154001 w 8887583"/>
              <a:gd name="connsiteY5-12" fmla="*/ 6844602 h 6936041"/>
              <a:gd name="connsiteX6" fmla="*/ 91440 w 8887583"/>
              <a:gd name="connsiteY6" fmla="*/ 6936041 h 6936041"/>
              <a:gd name="connsiteX0-13" fmla="*/ 0 w 8887583"/>
              <a:gd name="connsiteY0-14" fmla="*/ 6844601 h 6844602"/>
              <a:gd name="connsiteX1-15" fmla="*/ 0 w 8887583"/>
              <a:gd name="connsiteY1-16" fmla="*/ 5724513 h 6844602"/>
              <a:gd name="connsiteX2-17" fmla="*/ 1349858 w 8887583"/>
              <a:gd name="connsiteY2-18" fmla="*/ 0 h 6844602"/>
              <a:gd name="connsiteX3-19" fmla="*/ 2687621 w 8887583"/>
              <a:gd name="connsiteY3-20" fmla="*/ 0 h 6844602"/>
              <a:gd name="connsiteX4-21" fmla="*/ 8887583 w 8887583"/>
              <a:gd name="connsiteY4-22" fmla="*/ 4383523 h 6844602"/>
              <a:gd name="connsiteX5-23" fmla="*/ 2154001 w 8887583"/>
              <a:gd name="connsiteY5-24" fmla="*/ 6844602 h 6844602"/>
              <a:gd name="connsiteX0-25" fmla="*/ 0 w 8887583"/>
              <a:gd name="connsiteY0-26" fmla="*/ 5724513 h 6844602"/>
              <a:gd name="connsiteX1-27" fmla="*/ 1349858 w 8887583"/>
              <a:gd name="connsiteY1-28" fmla="*/ 0 h 6844602"/>
              <a:gd name="connsiteX2-29" fmla="*/ 2687621 w 8887583"/>
              <a:gd name="connsiteY2-30" fmla="*/ 0 h 6844602"/>
              <a:gd name="connsiteX3-31" fmla="*/ 8887583 w 8887583"/>
              <a:gd name="connsiteY3-32" fmla="*/ 4383523 h 6844602"/>
              <a:gd name="connsiteX4-33" fmla="*/ 2154001 w 8887583"/>
              <a:gd name="connsiteY4-34" fmla="*/ 6844602 h 6844602"/>
              <a:gd name="connsiteX0-35" fmla="*/ 0 w 7537725"/>
              <a:gd name="connsiteY0-36" fmla="*/ 0 h 6844602"/>
              <a:gd name="connsiteX1-37" fmla="*/ 1337763 w 7537725"/>
              <a:gd name="connsiteY1-38" fmla="*/ 0 h 6844602"/>
              <a:gd name="connsiteX2-39" fmla="*/ 7537725 w 7537725"/>
              <a:gd name="connsiteY2-40" fmla="*/ 4383523 h 6844602"/>
              <a:gd name="connsiteX3-41" fmla="*/ 804143 w 7537725"/>
              <a:gd name="connsiteY3-42" fmla="*/ 6844602 h 6844602"/>
              <a:gd name="connsiteX0-43" fmla="*/ 533620 w 6733582"/>
              <a:gd name="connsiteY0-44" fmla="*/ 0 h 6844602"/>
              <a:gd name="connsiteX1-45" fmla="*/ 6733582 w 6733582"/>
              <a:gd name="connsiteY1-46" fmla="*/ 4383523 h 6844602"/>
              <a:gd name="connsiteX2-47" fmla="*/ 0 w 6733582"/>
              <a:gd name="connsiteY2-48" fmla="*/ 6844602 h 6844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733582" h="6844602">
                <a:moveTo>
                  <a:pt x="533620" y="0"/>
                </a:moveTo>
                <a:lnTo>
                  <a:pt x="6733582" y="4383523"/>
                </a:lnTo>
                <a:lnTo>
                  <a:pt x="0" y="6844602"/>
                </a:lnTo>
              </a:path>
            </a:pathLst>
          </a:cu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85" name="任意多边形: 形状 284"/>
          <p:cNvSpPr/>
          <p:nvPr userDrawn="1">
            <p:custDataLst>
              <p:tags r:id="rId165"/>
            </p:custDataLst>
          </p:nvPr>
        </p:nvSpPr>
        <p:spPr>
          <a:xfrm>
            <a:off x="0" y="4435"/>
            <a:ext cx="1351142" cy="5729959"/>
          </a:xfrm>
          <a:custGeom>
            <a:avLst/>
            <a:gdLst>
              <a:gd name="connsiteX0" fmla="*/ 1351142 w 8888905"/>
              <a:gd name="connsiteY0" fmla="*/ 0 h 6844442"/>
              <a:gd name="connsiteX1" fmla="*/ 2689169 w 8888905"/>
              <a:gd name="connsiteY1" fmla="*/ 0 h 6844442"/>
              <a:gd name="connsiteX2" fmla="*/ 8888905 w 8888905"/>
              <a:gd name="connsiteY2" fmla="*/ 4383363 h 6844442"/>
              <a:gd name="connsiteX3" fmla="*/ 2155323 w 8888905"/>
              <a:gd name="connsiteY3" fmla="*/ 6844442 h 6844442"/>
              <a:gd name="connsiteX4" fmla="*/ 0 w 8888905"/>
              <a:gd name="connsiteY4" fmla="*/ 6844441 h 6844442"/>
              <a:gd name="connsiteX5" fmla="*/ 0 w 8888905"/>
              <a:gd name="connsiteY5" fmla="*/ 5729959 h 6844442"/>
              <a:gd name="connsiteX0-1" fmla="*/ 2689169 w 8888905"/>
              <a:gd name="connsiteY0-2" fmla="*/ 0 h 6844442"/>
              <a:gd name="connsiteX1-3" fmla="*/ 8888905 w 8888905"/>
              <a:gd name="connsiteY1-4" fmla="*/ 4383363 h 6844442"/>
              <a:gd name="connsiteX2-5" fmla="*/ 2155323 w 8888905"/>
              <a:gd name="connsiteY2-6" fmla="*/ 6844442 h 6844442"/>
              <a:gd name="connsiteX3-7" fmla="*/ 0 w 8888905"/>
              <a:gd name="connsiteY3-8" fmla="*/ 6844441 h 6844442"/>
              <a:gd name="connsiteX4-9" fmla="*/ 0 w 8888905"/>
              <a:gd name="connsiteY4-10" fmla="*/ 5729959 h 6844442"/>
              <a:gd name="connsiteX5-11" fmla="*/ 1351142 w 8888905"/>
              <a:gd name="connsiteY5-12" fmla="*/ 0 h 6844442"/>
              <a:gd name="connsiteX6" fmla="*/ 2780609 w 8888905"/>
              <a:gd name="connsiteY6" fmla="*/ 91440 h 6844442"/>
              <a:gd name="connsiteX0-13" fmla="*/ 2689169 w 8888905"/>
              <a:gd name="connsiteY0-14" fmla="*/ 0 h 6844442"/>
              <a:gd name="connsiteX1-15" fmla="*/ 8888905 w 8888905"/>
              <a:gd name="connsiteY1-16" fmla="*/ 4383363 h 6844442"/>
              <a:gd name="connsiteX2-17" fmla="*/ 2155323 w 8888905"/>
              <a:gd name="connsiteY2-18" fmla="*/ 6844442 h 6844442"/>
              <a:gd name="connsiteX3-19" fmla="*/ 0 w 8888905"/>
              <a:gd name="connsiteY3-20" fmla="*/ 6844441 h 6844442"/>
              <a:gd name="connsiteX4-21" fmla="*/ 0 w 8888905"/>
              <a:gd name="connsiteY4-22" fmla="*/ 5729959 h 6844442"/>
              <a:gd name="connsiteX5-23" fmla="*/ 1351142 w 8888905"/>
              <a:gd name="connsiteY5-24" fmla="*/ 0 h 6844442"/>
              <a:gd name="connsiteX0-25" fmla="*/ 8888905 w 8888905"/>
              <a:gd name="connsiteY0-26" fmla="*/ 4383363 h 6844442"/>
              <a:gd name="connsiteX1-27" fmla="*/ 2155323 w 8888905"/>
              <a:gd name="connsiteY1-28" fmla="*/ 6844442 h 6844442"/>
              <a:gd name="connsiteX2-29" fmla="*/ 0 w 8888905"/>
              <a:gd name="connsiteY2-30" fmla="*/ 6844441 h 6844442"/>
              <a:gd name="connsiteX3-31" fmla="*/ 0 w 8888905"/>
              <a:gd name="connsiteY3-32" fmla="*/ 5729959 h 6844442"/>
              <a:gd name="connsiteX4-33" fmla="*/ 1351142 w 8888905"/>
              <a:gd name="connsiteY4-34" fmla="*/ 0 h 6844442"/>
              <a:gd name="connsiteX0-35" fmla="*/ 2155323 w 2155323"/>
              <a:gd name="connsiteY0-36" fmla="*/ 6844442 h 6844442"/>
              <a:gd name="connsiteX1-37" fmla="*/ 0 w 2155323"/>
              <a:gd name="connsiteY1-38" fmla="*/ 6844441 h 6844442"/>
              <a:gd name="connsiteX2-39" fmla="*/ 0 w 2155323"/>
              <a:gd name="connsiteY2-40" fmla="*/ 5729959 h 6844442"/>
              <a:gd name="connsiteX3-41" fmla="*/ 1351142 w 2155323"/>
              <a:gd name="connsiteY3-42" fmla="*/ 0 h 6844442"/>
              <a:gd name="connsiteX0-43" fmla="*/ 0 w 1351142"/>
              <a:gd name="connsiteY0-44" fmla="*/ 6844441 h 6844441"/>
              <a:gd name="connsiteX1-45" fmla="*/ 0 w 1351142"/>
              <a:gd name="connsiteY1-46" fmla="*/ 5729959 h 6844441"/>
              <a:gd name="connsiteX2-47" fmla="*/ 1351142 w 1351142"/>
              <a:gd name="connsiteY2-48" fmla="*/ 0 h 6844441"/>
              <a:gd name="connsiteX0-49" fmla="*/ 0 w 1351142"/>
              <a:gd name="connsiteY0-50" fmla="*/ 5729959 h 5729959"/>
              <a:gd name="connsiteX1-51" fmla="*/ 1351142 w 1351142"/>
              <a:gd name="connsiteY1-52" fmla="*/ 0 h 57299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351142" h="5729959">
                <a:moveTo>
                  <a:pt x="0" y="5729959"/>
                </a:moveTo>
                <a:lnTo>
                  <a:pt x="1351142" y="0"/>
                </a:lnTo>
              </a:path>
            </a:pathLst>
          </a:cu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90" name="任意多边形: 形状 289"/>
          <p:cNvSpPr/>
          <p:nvPr userDrawn="1">
            <p:custDataLst>
              <p:tags r:id="rId166"/>
            </p:custDataLst>
          </p:nvPr>
        </p:nvSpPr>
        <p:spPr>
          <a:xfrm>
            <a:off x="3398027" y="4438"/>
            <a:ext cx="6481502" cy="6851169"/>
          </a:xfrm>
          <a:custGeom>
            <a:avLst/>
            <a:gdLst>
              <a:gd name="connsiteX0" fmla="*/ 876520 w 9879532"/>
              <a:gd name="connsiteY0" fmla="*/ 0 h 6851169"/>
              <a:gd name="connsiteX1" fmla="*/ 3398030 w 9879532"/>
              <a:gd name="connsiteY1" fmla="*/ 0 h 6851169"/>
              <a:gd name="connsiteX2" fmla="*/ 9879532 w 9879532"/>
              <a:gd name="connsiteY2" fmla="*/ 4514308 h 6851169"/>
              <a:gd name="connsiteX3" fmla="*/ 3485812 w 9879532"/>
              <a:gd name="connsiteY3" fmla="*/ 6851169 h 6851169"/>
              <a:gd name="connsiteX4" fmla="*/ 0 w 9879532"/>
              <a:gd name="connsiteY4" fmla="*/ 6851169 h 6851169"/>
              <a:gd name="connsiteX5" fmla="*/ 0 w 9879532"/>
              <a:gd name="connsiteY5" fmla="*/ 3605142 h 6851169"/>
              <a:gd name="connsiteX0-1" fmla="*/ 0 w 9879532"/>
              <a:gd name="connsiteY0-2" fmla="*/ 6851169 h 6942609"/>
              <a:gd name="connsiteX1-3" fmla="*/ 0 w 9879532"/>
              <a:gd name="connsiteY1-4" fmla="*/ 3605142 h 6942609"/>
              <a:gd name="connsiteX2-5" fmla="*/ 876520 w 9879532"/>
              <a:gd name="connsiteY2-6" fmla="*/ 0 h 6942609"/>
              <a:gd name="connsiteX3-7" fmla="*/ 3398030 w 9879532"/>
              <a:gd name="connsiteY3-8" fmla="*/ 0 h 6942609"/>
              <a:gd name="connsiteX4-9" fmla="*/ 9879532 w 9879532"/>
              <a:gd name="connsiteY4-10" fmla="*/ 4514308 h 6942609"/>
              <a:gd name="connsiteX5-11" fmla="*/ 3485812 w 9879532"/>
              <a:gd name="connsiteY5-12" fmla="*/ 6851169 h 6942609"/>
              <a:gd name="connsiteX6" fmla="*/ 91440 w 9879532"/>
              <a:gd name="connsiteY6" fmla="*/ 6942609 h 6942609"/>
              <a:gd name="connsiteX0-13" fmla="*/ 149025 w 10028557"/>
              <a:gd name="connsiteY0-14" fmla="*/ 6851169 h 6951124"/>
              <a:gd name="connsiteX1-15" fmla="*/ 149025 w 10028557"/>
              <a:gd name="connsiteY1-16" fmla="*/ 3605142 h 6951124"/>
              <a:gd name="connsiteX2-17" fmla="*/ 1025545 w 10028557"/>
              <a:gd name="connsiteY2-18" fmla="*/ 0 h 6951124"/>
              <a:gd name="connsiteX3-19" fmla="*/ 3547055 w 10028557"/>
              <a:gd name="connsiteY3-20" fmla="*/ 0 h 6951124"/>
              <a:gd name="connsiteX4-21" fmla="*/ 10028557 w 10028557"/>
              <a:gd name="connsiteY4-22" fmla="*/ 4514308 h 6951124"/>
              <a:gd name="connsiteX5-23" fmla="*/ 3634837 w 10028557"/>
              <a:gd name="connsiteY5-24" fmla="*/ 6851169 h 6951124"/>
              <a:gd name="connsiteX6-25" fmla="*/ 240465 w 10028557"/>
              <a:gd name="connsiteY6-26" fmla="*/ 6942609 h 6951124"/>
              <a:gd name="connsiteX7" fmla="*/ 279657 w 10028557"/>
              <a:gd name="connsiteY7" fmla="*/ 6947905 h 6951124"/>
              <a:gd name="connsiteX0-27" fmla="*/ 0 w 9879532"/>
              <a:gd name="connsiteY0-28" fmla="*/ 6851169 h 6942609"/>
              <a:gd name="connsiteX1-29" fmla="*/ 0 w 9879532"/>
              <a:gd name="connsiteY1-30" fmla="*/ 3605142 h 6942609"/>
              <a:gd name="connsiteX2-31" fmla="*/ 876520 w 9879532"/>
              <a:gd name="connsiteY2-32" fmla="*/ 0 h 6942609"/>
              <a:gd name="connsiteX3-33" fmla="*/ 3398030 w 9879532"/>
              <a:gd name="connsiteY3-34" fmla="*/ 0 h 6942609"/>
              <a:gd name="connsiteX4-35" fmla="*/ 9879532 w 9879532"/>
              <a:gd name="connsiteY4-36" fmla="*/ 4514308 h 6942609"/>
              <a:gd name="connsiteX5-37" fmla="*/ 3485812 w 9879532"/>
              <a:gd name="connsiteY5-38" fmla="*/ 6851169 h 6942609"/>
              <a:gd name="connsiteX6-39" fmla="*/ 91440 w 9879532"/>
              <a:gd name="connsiteY6-40" fmla="*/ 6942609 h 6942609"/>
              <a:gd name="connsiteX0-41" fmla="*/ 0 w 9879532"/>
              <a:gd name="connsiteY0-42" fmla="*/ 6851169 h 6851169"/>
              <a:gd name="connsiteX1-43" fmla="*/ 0 w 9879532"/>
              <a:gd name="connsiteY1-44" fmla="*/ 3605142 h 6851169"/>
              <a:gd name="connsiteX2-45" fmla="*/ 876520 w 9879532"/>
              <a:gd name="connsiteY2-46" fmla="*/ 0 h 6851169"/>
              <a:gd name="connsiteX3-47" fmla="*/ 3398030 w 9879532"/>
              <a:gd name="connsiteY3-48" fmla="*/ 0 h 6851169"/>
              <a:gd name="connsiteX4-49" fmla="*/ 9879532 w 9879532"/>
              <a:gd name="connsiteY4-50" fmla="*/ 4514308 h 6851169"/>
              <a:gd name="connsiteX5-51" fmla="*/ 3485812 w 9879532"/>
              <a:gd name="connsiteY5-52" fmla="*/ 6851169 h 6851169"/>
              <a:gd name="connsiteX0-53" fmla="*/ 0 w 9879532"/>
              <a:gd name="connsiteY0-54" fmla="*/ 3605142 h 6851169"/>
              <a:gd name="connsiteX1-55" fmla="*/ 876520 w 9879532"/>
              <a:gd name="connsiteY1-56" fmla="*/ 0 h 6851169"/>
              <a:gd name="connsiteX2-57" fmla="*/ 3398030 w 9879532"/>
              <a:gd name="connsiteY2-58" fmla="*/ 0 h 6851169"/>
              <a:gd name="connsiteX3-59" fmla="*/ 9879532 w 9879532"/>
              <a:gd name="connsiteY3-60" fmla="*/ 4514308 h 6851169"/>
              <a:gd name="connsiteX4-61" fmla="*/ 3485812 w 9879532"/>
              <a:gd name="connsiteY4-62" fmla="*/ 6851169 h 6851169"/>
              <a:gd name="connsiteX0-63" fmla="*/ 0 w 9003012"/>
              <a:gd name="connsiteY0-64" fmla="*/ 0 h 6851169"/>
              <a:gd name="connsiteX1-65" fmla="*/ 2521510 w 9003012"/>
              <a:gd name="connsiteY1-66" fmla="*/ 0 h 6851169"/>
              <a:gd name="connsiteX2-67" fmla="*/ 9003012 w 9003012"/>
              <a:gd name="connsiteY2-68" fmla="*/ 4514308 h 6851169"/>
              <a:gd name="connsiteX3-69" fmla="*/ 2609292 w 9003012"/>
              <a:gd name="connsiteY3-70" fmla="*/ 6851169 h 6851169"/>
              <a:gd name="connsiteX0-71" fmla="*/ 0 w 6481502"/>
              <a:gd name="connsiteY0-72" fmla="*/ 0 h 6851169"/>
              <a:gd name="connsiteX1-73" fmla="*/ 6481502 w 6481502"/>
              <a:gd name="connsiteY1-74" fmla="*/ 4514308 h 6851169"/>
              <a:gd name="connsiteX2-75" fmla="*/ 87782 w 6481502"/>
              <a:gd name="connsiteY2-76" fmla="*/ 6851169 h 68511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81502" h="6851169">
                <a:moveTo>
                  <a:pt x="0" y="0"/>
                </a:moveTo>
                <a:lnTo>
                  <a:pt x="6481502" y="4514308"/>
                </a:lnTo>
                <a:lnTo>
                  <a:pt x="87782" y="6851169"/>
                </a:lnTo>
              </a:path>
            </a:pathLst>
          </a:custGeom>
          <a:noFill/>
          <a:ln>
            <a:solidFill>
              <a:schemeClr val="tx1">
                <a:alpha val="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4" name="任意多边形: 形状 293"/>
          <p:cNvSpPr/>
          <p:nvPr userDrawn="1">
            <p:custDataLst>
              <p:tags r:id="rId167"/>
            </p:custDataLst>
          </p:nvPr>
        </p:nvSpPr>
        <p:spPr>
          <a:xfrm>
            <a:off x="0" y="4438"/>
            <a:ext cx="876633" cy="3605609"/>
          </a:xfrm>
          <a:custGeom>
            <a:avLst/>
            <a:gdLst>
              <a:gd name="connsiteX0" fmla="*/ 876633 w 9879682"/>
              <a:gd name="connsiteY0" fmla="*/ 0 h 6851169"/>
              <a:gd name="connsiteX1" fmla="*/ 3398400 w 9879682"/>
              <a:gd name="connsiteY1" fmla="*/ 0 h 6851169"/>
              <a:gd name="connsiteX2" fmla="*/ 9879682 w 9879682"/>
              <a:gd name="connsiteY2" fmla="*/ 4514155 h 6851169"/>
              <a:gd name="connsiteX3" fmla="*/ 3485544 w 9879682"/>
              <a:gd name="connsiteY3" fmla="*/ 6851169 h 6851169"/>
              <a:gd name="connsiteX4" fmla="*/ 0 w 9879682"/>
              <a:gd name="connsiteY4" fmla="*/ 6851169 h 6851169"/>
              <a:gd name="connsiteX5" fmla="*/ 0 w 9879682"/>
              <a:gd name="connsiteY5" fmla="*/ 3605609 h 6851169"/>
              <a:gd name="connsiteX0-1" fmla="*/ 9879682 w 9971122"/>
              <a:gd name="connsiteY0-2" fmla="*/ 4514155 h 6851169"/>
              <a:gd name="connsiteX1-3" fmla="*/ 3485544 w 9971122"/>
              <a:gd name="connsiteY1-4" fmla="*/ 6851169 h 6851169"/>
              <a:gd name="connsiteX2-5" fmla="*/ 0 w 9971122"/>
              <a:gd name="connsiteY2-6" fmla="*/ 6851169 h 6851169"/>
              <a:gd name="connsiteX3-7" fmla="*/ 0 w 9971122"/>
              <a:gd name="connsiteY3-8" fmla="*/ 3605609 h 6851169"/>
              <a:gd name="connsiteX4-9" fmla="*/ 876633 w 9971122"/>
              <a:gd name="connsiteY4-10" fmla="*/ 0 h 6851169"/>
              <a:gd name="connsiteX5-11" fmla="*/ 3398400 w 9971122"/>
              <a:gd name="connsiteY5-12" fmla="*/ 0 h 6851169"/>
              <a:gd name="connsiteX6" fmla="*/ 9971122 w 9971122"/>
              <a:gd name="connsiteY6" fmla="*/ 4605595 h 6851169"/>
              <a:gd name="connsiteX0-13" fmla="*/ 9879682 w 9879682"/>
              <a:gd name="connsiteY0-14" fmla="*/ 4514155 h 6851169"/>
              <a:gd name="connsiteX1-15" fmla="*/ 3485544 w 9879682"/>
              <a:gd name="connsiteY1-16" fmla="*/ 6851169 h 6851169"/>
              <a:gd name="connsiteX2-17" fmla="*/ 0 w 9879682"/>
              <a:gd name="connsiteY2-18" fmla="*/ 6851169 h 6851169"/>
              <a:gd name="connsiteX3-19" fmla="*/ 0 w 9879682"/>
              <a:gd name="connsiteY3-20" fmla="*/ 3605609 h 6851169"/>
              <a:gd name="connsiteX4-21" fmla="*/ 876633 w 9879682"/>
              <a:gd name="connsiteY4-22" fmla="*/ 0 h 6851169"/>
              <a:gd name="connsiteX5-23" fmla="*/ 3398400 w 9879682"/>
              <a:gd name="connsiteY5-24" fmla="*/ 0 h 6851169"/>
              <a:gd name="connsiteX0-25" fmla="*/ 3485544 w 3485544"/>
              <a:gd name="connsiteY0-26" fmla="*/ 6851169 h 6851169"/>
              <a:gd name="connsiteX1-27" fmla="*/ 0 w 3485544"/>
              <a:gd name="connsiteY1-28" fmla="*/ 6851169 h 6851169"/>
              <a:gd name="connsiteX2-29" fmla="*/ 0 w 3485544"/>
              <a:gd name="connsiteY2-30" fmla="*/ 3605609 h 6851169"/>
              <a:gd name="connsiteX3-31" fmla="*/ 876633 w 3485544"/>
              <a:gd name="connsiteY3-32" fmla="*/ 0 h 6851169"/>
              <a:gd name="connsiteX4-33" fmla="*/ 3398400 w 3485544"/>
              <a:gd name="connsiteY4-34" fmla="*/ 0 h 6851169"/>
              <a:gd name="connsiteX0-35" fmla="*/ 0 w 3398400"/>
              <a:gd name="connsiteY0-36" fmla="*/ 6851169 h 6851169"/>
              <a:gd name="connsiteX1-37" fmla="*/ 0 w 3398400"/>
              <a:gd name="connsiteY1-38" fmla="*/ 3605609 h 6851169"/>
              <a:gd name="connsiteX2-39" fmla="*/ 876633 w 3398400"/>
              <a:gd name="connsiteY2-40" fmla="*/ 0 h 6851169"/>
              <a:gd name="connsiteX3-41" fmla="*/ 3398400 w 3398400"/>
              <a:gd name="connsiteY3-42" fmla="*/ 0 h 6851169"/>
              <a:gd name="connsiteX0-43" fmla="*/ 0 w 3398400"/>
              <a:gd name="connsiteY0-44" fmla="*/ 3605609 h 3605609"/>
              <a:gd name="connsiteX1-45" fmla="*/ 876633 w 3398400"/>
              <a:gd name="connsiteY1-46" fmla="*/ 0 h 3605609"/>
              <a:gd name="connsiteX2-47" fmla="*/ 3398400 w 3398400"/>
              <a:gd name="connsiteY2-48" fmla="*/ 0 h 3605609"/>
              <a:gd name="connsiteX0-49" fmla="*/ 0 w 876633"/>
              <a:gd name="connsiteY0-50" fmla="*/ 3605609 h 3605609"/>
              <a:gd name="connsiteX1-51" fmla="*/ 876633 w 876633"/>
              <a:gd name="connsiteY1-52" fmla="*/ 0 h 36056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76633" h="3605609">
                <a:moveTo>
                  <a:pt x="0" y="3605609"/>
                </a:moveTo>
                <a:lnTo>
                  <a:pt x="876633" y="0"/>
                </a:lnTo>
              </a:path>
            </a:pathLst>
          </a:custGeom>
          <a:noFill/>
          <a:ln>
            <a:solidFill>
              <a:schemeClr val="tx1">
                <a:alpha val="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9" name="任意多边形: 形状 298"/>
          <p:cNvSpPr/>
          <p:nvPr userDrawn="1">
            <p:custDataLst>
              <p:tags r:id="rId168"/>
            </p:custDataLst>
          </p:nvPr>
        </p:nvSpPr>
        <p:spPr>
          <a:xfrm>
            <a:off x="4321550" y="4437"/>
            <a:ext cx="6781513" cy="6851169"/>
          </a:xfrm>
          <a:custGeom>
            <a:avLst/>
            <a:gdLst>
              <a:gd name="connsiteX0" fmla="*/ 438452 w 11103065"/>
              <a:gd name="connsiteY0" fmla="*/ 0 h 6851169"/>
              <a:gd name="connsiteX1" fmla="*/ 4321552 w 11103065"/>
              <a:gd name="connsiteY1" fmla="*/ 0 h 6851169"/>
              <a:gd name="connsiteX2" fmla="*/ 11103065 w 11103065"/>
              <a:gd name="connsiteY2" fmla="*/ 4590151 h 6851169"/>
              <a:gd name="connsiteX3" fmla="*/ 4916854 w 11103065"/>
              <a:gd name="connsiteY3" fmla="*/ 6851169 h 6851169"/>
              <a:gd name="connsiteX4" fmla="*/ 0 w 11103065"/>
              <a:gd name="connsiteY4" fmla="*/ 6851169 h 6851169"/>
              <a:gd name="connsiteX5" fmla="*/ 0 w 11103065"/>
              <a:gd name="connsiteY5" fmla="*/ 1705636 h 6851169"/>
              <a:gd name="connsiteX0-1" fmla="*/ 0 w 11103065"/>
              <a:gd name="connsiteY0-2" fmla="*/ 6851169 h 6942609"/>
              <a:gd name="connsiteX1-3" fmla="*/ 0 w 11103065"/>
              <a:gd name="connsiteY1-4" fmla="*/ 1705636 h 6942609"/>
              <a:gd name="connsiteX2-5" fmla="*/ 438452 w 11103065"/>
              <a:gd name="connsiteY2-6" fmla="*/ 0 h 6942609"/>
              <a:gd name="connsiteX3-7" fmla="*/ 4321552 w 11103065"/>
              <a:gd name="connsiteY3-8" fmla="*/ 0 h 6942609"/>
              <a:gd name="connsiteX4-9" fmla="*/ 11103065 w 11103065"/>
              <a:gd name="connsiteY4-10" fmla="*/ 4590151 h 6942609"/>
              <a:gd name="connsiteX5-11" fmla="*/ 4916854 w 11103065"/>
              <a:gd name="connsiteY5-12" fmla="*/ 6851169 h 6942609"/>
              <a:gd name="connsiteX6" fmla="*/ 91440 w 11103065"/>
              <a:gd name="connsiteY6" fmla="*/ 6942609 h 6942609"/>
              <a:gd name="connsiteX0-13" fmla="*/ 0 w 11103065"/>
              <a:gd name="connsiteY0-14" fmla="*/ 6851169 h 6851169"/>
              <a:gd name="connsiteX1-15" fmla="*/ 0 w 11103065"/>
              <a:gd name="connsiteY1-16" fmla="*/ 1705636 h 6851169"/>
              <a:gd name="connsiteX2-17" fmla="*/ 438452 w 11103065"/>
              <a:gd name="connsiteY2-18" fmla="*/ 0 h 6851169"/>
              <a:gd name="connsiteX3-19" fmla="*/ 4321552 w 11103065"/>
              <a:gd name="connsiteY3-20" fmla="*/ 0 h 6851169"/>
              <a:gd name="connsiteX4-21" fmla="*/ 11103065 w 11103065"/>
              <a:gd name="connsiteY4-22" fmla="*/ 4590151 h 6851169"/>
              <a:gd name="connsiteX5-23" fmla="*/ 4916854 w 11103065"/>
              <a:gd name="connsiteY5-24" fmla="*/ 6851169 h 6851169"/>
              <a:gd name="connsiteX0-25" fmla="*/ 0 w 11103065"/>
              <a:gd name="connsiteY0-26" fmla="*/ 1705636 h 6851169"/>
              <a:gd name="connsiteX1-27" fmla="*/ 438452 w 11103065"/>
              <a:gd name="connsiteY1-28" fmla="*/ 0 h 6851169"/>
              <a:gd name="connsiteX2-29" fmla="*/ 4321552 w 11103065"/>
              <a:gd name="connsiteY2-30" fmla="*/ 0 h 6851169"/>
              <a:gd name="connsiteX3-31" fmla="*/ 11103065 w 11103065"/>
              <a:gd name="connsiteY3-32" fmla="*/ 4590151 h 6851169"/>
              <a:gd name="connsiteX4-33" fmla="*/ 4916854 w 11103065"/>
              <a:gd name="connsiteY4-34" fmla="*/ 6851169 h 6851169"/>
              <a:gd name="connsiteX0-35" fmla="*/ 0 w 10664613"/>
              <a:gd name="connsiteY0-36" fmla="*/ 0 h 6851169"/>
              <a:gd name="connsiteX1-37" fmla="*/ 3883100 w 10664613"/>
              <a:gd name="connsiteY1-38" fmla="*/ 0 h 6851169"/>
              <a:gd name="connsiteX2-39" fmla="*/ 10664613 w 10664613"/>
              <a:gd name="connsiteY2-40" fmla="*/ 4590151 h 6851169"/>
              <a:gd name="connsiteX3-41" fmla="*/ 4478402 w 10664613"/>
              <a:gd name="connsiteY3-42" fmla="*/ 6851169 h 6851169"/>
              <a:gd name="connsiteX0-43" fmla="*/ 0 w 6781513"/>
              <a:gd name="connsiteY0-44" fmla="*/ 0 h 6851169"/>
              <a:gd name="connsiteX1-45" fmla="*/ 6781513 w 6781513"/>
              <a:gd name="connsiteY1-46" fmla="*/ 4590151 h 6851169"/>
              <a:gd name="connsiteX2-47" fmla="*/ 595302 w 6781513"/>
              <a:gd name="connsiteY2-48" fmla="*/ 6851169 h 68511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781513" h="6851169">
                <a:moveTo>
                  <a:pt x="0" y="0"/>
                </a:moveTo>
                <a:lnTo>
                  <a:pt x="6781513" y="4590151"/>
                </a:lnTo>
                <a:lnTo>
                  <a:pt x="595302" y="6851169"/>
                </a:lnTo>
              </a:path>
            </a:pathLst>
          </a:custGeom>
          <a:noFill/>
          <a:ln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3" name="任意多边形: 形状 302"/>
          <p:cNvSpPr/>
          <p:nvPr userDrawn="1">
            <p:custDataLst>
              <p:tags r:id="rId169"/>
            </p:custDataLst>
          </p:nvPr>
        </p:nvSpPr>
        <p:spPr>
          <a:xfrm>
            <a:off x="0" y="4437"/>
            <a:ext cx="438671" cy="1706487"/>
          </a:xfrm>
          <a:custGeom>
            <a:avLst/>
            <a:gdLst>
              <a:gd name="connsiteX0" fmla="*/ 438671 w 11103605"/>
              <a:gd name="connsiteY0" fmla="*/ 0 h 6851169"/>
              <a:gd name="connsiteX1" fmla="*/ 4323937 w 11103605"/>
              <a:gd name="connsiteY1" fmla="*/ 0 h 6851169"/>
              <a:gd name="connsiteX2" fmla="*/ 11103605 w 11103605"/>
              <a:gd name="connsiteY2" fmla="*/ 4588902 h 6851169"/>
              <a:gd name="connsiteX3" fmla="*/ 4913977 w 11103605"/>
              <a:gd name="connsiteY3" fmla="*/ 6851169 h 6851169"/>
              <a:gd name="connsiteX4" fmla="*/ 0 w 11103605"/>
              <a:gd name="connsiteY4" fmla="*/ 6851169 h 6851169"/>
              <a:gd name="connsiteX5" fmla="*/ 0 w 11103605"/>
              <a:gd name="connsiteY5" fmla="*/ 1706487 h 6851169"/>
              <a:gd name="connsiteX0-1" fmla="*/ 11103605 w 11195045"/>
              <a:gd name="connsiteY0-2" fmla="*/ 4588902 h 6851169"/>
              <a:gd name="connsiteX1-3" fmla="*/ 4913977 w 11195045"/>
              <a:gd name="connsiteY1-4" fmla="*/ 6851169 h 6851169"/>
              <a:gd name="connsiteX2-5" fmla="*/ 0 w 11195045"/>
              <a:gd name="connsiteY2-6" fmla="*/ 6851169 h 6851169"/>
              <a:gd name="connsiteX3-7" fmla="*/ 0 w 11195045"/>
              <a:gd name="connsiteY3-8" fmla="*/ 1706487 h 6851169"/>
              <a:gd name="connsiteX4-9" fmla="*/ 438671 w 11195045"/>
              <a:gd name="connsiteY4-10" fmla="*/ 0 h 6851169"/>
              <a:gd name="connsiteX5-11" fmla="*/ 4323937 w 11195045"/>
              <a:gd name="connsiteY5-12" fmla="*/ 0 h 6851169"/>
              <a:gd name="connsiteX6" fmla="*/ 11195045 w 11195045"/>
              <a:gd name="connsiteY6" fmla="*/ 4680342 h 6851169"/>
              <a:gd name="connsiteX0-13" fmla="*/ 11103605 w 11103605"/>
              <a:gd name="connsiteY0-14" fmla="*/ 4588902 h 6851169"/>
              <a:gd name="connsiteX1-15" fmla="*/ 4913977 w 11103605"/>
              <a:gd name="connsiteY1-16" fmla="*/ 6851169 h 6851169"/>
              <a:gd name="connsiteX2-17" fmla="*/ 0 w 11103605"/>
              <a:gd name="connsiteY2-18" fmla="*/ 6851169 h 6851169"/>
              <a:gd name="connsiteX3-19" fmla="*/ 0 w 11103605"/>
              <a:gd name="connsiteY3-20" fmla="*/ 1706487 h 6851169"/>
              <a:gd name="connsiteX4-21" fmla="*/ 438671 w 11103605"/>
              <a:gd name="connsiteY4-22" fmla="*/ 0 h 6851169"/>
              <a:gd name="connsiteX5-23" fmla="*/ 4323937 w 11103605"/>
              <a:gd name="connsiteY5-24" fmla="*/ 0 h 6851169"/>
              <a:gd name="connsiteX0-25" fmla="*/ 4913977 w 4913977"/>
              <a:gd name="connsiteY0-26" fmla="*/ 6851169 h 6851169"/>
              <a:gd name="connsiteX1-27" fmla="*/ 0 w 4913977"/>
              <a:gd name="connsiteY1-28" fmla="*/ 6851169 h 6851169"/>
              <a:gd name="connsiteX2-29" fmla="*/ 0 w 4913977"/>
              <a:gd name="connsiteY2-30" fmla="*/ 1706487 h 6851169"/>
              <a:gd name="connsiteX3-31" fmla="*/ 438671 w 4913977"/>
              <a:gd name="connsiteY3-32" fmla="*/ 0 h 6851169"/>
              <a:gd name="connsiteX4-33" fmla="*/ 4323937 w 4913977"/>
              <a:gd name="connsiteY4-34" fmla="*/ 0 h 6851169"/>
              <a:gd name="connsiteX0-35" fmla="*/ 0 w 4323937"/>
              <a:gd name="connsiteY0-36" fmla="*/ 6851169 h 6851169"/>
              <a:gd name="connsiteX1-37" fmla="*/ 0 w 4323937"/>
              <a:gd name="connsiteY1-38" fmla="*/ 1706487 h 6851169"/>
              <a:gd name="connsiteX2-39" fmla="*/ 438671 w 4323937"/>
              <a:gd name="connsiteY2-40" fmla="*/ 0 h 6851169"/>
              <a:gd name="connsiteX3-41" fmla="*/ 4323937 w 4323937"/>
              <a:gd name="connsiteY3-42" fmla="*/ 0 h 6851169"/>
              <a:gd name="connsiteX0-43" fmla="*/ 0 w 4323937"/>
              <a:gd name="connsiteY0-44" fmla="*/ 1706487 h 1706487"/>
              <a:gd name="connsiteX1-45" fmla="*/ 438671 w 4323937"/>
              <a:gd name="connsiteY1-46" fmla="*/ 0 h 1706487"/>
              <a:gd name="connsiteX2-47" fmla="*/ 4323937 w 4323937"/>
              <a:gd name="connsiteY2-48" fmla="*/ 0 h 1706487"/>
              <a:gd name="connsiteX0-49" fmla="*/ 0 w 438671"/>
              <a:gd name="connsiteY0-50" fmla="*/ 1706487 h 1706487"/>
              <a:gd name="connsiteX1-51" fmla="*/ 438671 w 438671"/>
              <a:gd name="connsiteY1-52" fmla="*/ 0 h 17064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38671" h="1706487">
                <a:moveTo>
                  <a:pt x="0" y="1706487"/>
                </a:moveTo>
                <a:lnTo>
                  <a:pt x="438671" y="0"/>
                </a:lnTo>
              </a:path>
            </a:pathLst>
          </a:custGeom>
          <a:noFill/>
          <a:ln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70"/>
            </p:custDataLst>
          </p:nvPr>
        </p:nvSpPr>
        <p:spPr>
          <a:xfrm>
            <a:off x="6411600" y="1677600"/>
            <a:ext cx="4784400" cy="2286000"/>
          </a:xfrm>
        </p:spPr>
        <p:txBody>
          <a:bodyPr wrap="square" anchor="b">
            <a:normAutofit/>
          </a:bodyPr>
          <a:lstStyle>
            <a:lvl1pPr algn="l">
              <a:defRPr sz="540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tx1"/>
                    </a:gs>
                  </a:gsLst>
                  <a:lin ang="189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71"/>
            </p:custDataLst>
          </p:nvPr>
        </p:nvSpPr>
        <p:spPr>
          <a:xfrm>
            <a:off x="6429600" y="4179600"/>
            <a:ext cx="4784400" cy="849600"/>
          </a:xfrm>
        </p:spPr>
        <p:txBody>
          <a:bodyPr wrap="square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7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7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7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34" name="任意多边形: 形状 233"/>
          <p:cNvSpPr/>
          <p:nvPr userDrawn="1">
            <p:custDataLst>
              <p:tags r:id="rId175"/>
            </p:custDataLst>
          </p:nvPr>
        </p:nvSpPr>
        <p:spPr>
          <a:xfrm>
            <a:off x="10084452" y="8961"/>
            <a:ext cx="1052460" cy="766779"/>
          </a:xfrm>
          <a:custGeom>
            <a:avLst/>
            <a:gdLst>
              <a:gd name="connsiteX0" fmla="*/ 7119 w 1052460"/>
              <a:gd name="connsiteY0" fmla="*/ 0 h 766779"/>
              <a:gd name="connsiteX1" fmla="*/ 302028 w 1052460"/>
              <a:gd name="connsiteY1" fmla="*/ 0 h 766779"/>
              <a:gd name="connsiteX2" fmla="*/ 306218 w 1052460"/>
              <a:gd name="connsiteY2" fmla="*/ 11336 h 766779"/>
              <a:gd name="connsiteX3" fmla="*/ 932876 w 1052460"/>
              <a:gd name="connsiteY3" fmla="*/ 644503 h 766779"/>
              <a:gd name="connsiteX4" fmla="*/ 1052460 w 1052460"/>
              <a:gd name="connsiteY4" fmla="*/ 685765 h 766779"/>
              <a:gd name="connsiteX5" fmla="*/ 845293 w 1052460"/>
              <a:gd name="connsiteY5" fmla="*/ 758888 h 766779"/>
              <a:gd name="connsiteX6" fmla="*/ 549989 w 1052460"/>
              <a:gd name="connsiteY6" fmla="*/ 742722 h 766779"/>
              <a:gd name="connsiteX7" fmla="*/ 0 w 1052460"/>
              <a:gd name="connsiteY7" fmla="*/ 130092 h 76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2460" h="766779">
                <a:moveTo>
                  <a:pt x="7119" y="0"/>
                </a:moveTo>
                <a:lnTo>
                  <a:pt x="302028" y="0"/>
                </a:lnTo>
                <a:lnTo>
                  <a:pt x="306218" y="11336"/>
                </a:lnTo>
                <a:cubicBezTo>
                  <a:pt x="432027" y="295472"/>
                  <a:pt x="657938" y="518691"/>
                  <a:pt x="932876" y="644503"/>
                </a:cubicBezTo>
                <a:lnTo>
                  <a:pt x="1052460" y="685765"/>
                </a:lnTo>
                <a:lnTo>
                  <a:pt x="845293" y="758888"/>
                </a:lnTo>
                <a:cubicBezTo>
                  <a:pt x="749583" y="772985"/>
                  <a:pt x="649523" y="768550"/>
                  <a:pt x="549989" y="742722"/>
                </a:cubicBezTo>
                <a:cubicBezTo>
                  <a:pt x="251390" y="665239"/>
                  <a:pt x="42300" y="417217"/>
                  <a:pt x="0" y="130092"/>
                </a:cubicBezTo>
                <a:close/>
              </a:path>
            </a:pathLst>
          </a:custGeom>
          <a:gradFill flip="none" rotWithShape="1">
            <a:gsLst>
              <a:gs pos="57000">
                <a:schemeClr val="bg2">
                  <a:lumMod val="50000"/>
                  <a:lumOff val="50000"/>
                  <a:alpha val="0"/>
                </a:schemeClr>
              </a:gs>
              <a:gs pos="85000">
                <a:schemeClr val="bg2">
                  <a:lumMod val="25000"/>
                  <a:lumOff val="75000"/>
                  <a:alpha val="23000"/>
                </a:schemeClr>
              </a:gs>
            </a:gsLst>
            <a:lin ang="3000000" scaled="0"/>
            <a:tileRect/>
          </a:gradFill>
          <a:ln w="7620" cap="flat">
            <a:noFill/>
            <a:prstDash val="solid"/>
            <a:miter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5" name="任意多边形: 形状 224"/>
          <p:cNvSpPr/>
          <p:nvPr userDrawn="1">
            <p:custDataLst>
              <p:tags r:id="rId176"/>
            </p:custDataLst>
          </p:nvPr>
        </p:nvSpPr>
        <p:spPr>
          <a:xfrm flipH="1">
            <a:off x="10069205" y="2604"/>
            <a:ext cx="1530988" cy="775339"/>
          </a:xfrm>
          <a:custGeom>
            <a:avLst/>
            <a:gdLst>
              <a:gd name="connsiteX0" fmla="*/ 1976 w 1530988"/>
              <a:gd name="connsiteY0" fmla="*/ 0 h 775339"/>
              <a:gd name="connsiteX1" fmla="*/ 1530988 w 1530988"/>
              <a:gd name="connsiteY1" fmla="*/ 0 h 775339"/>
              <a:gd name="connsiteX2" fmla="*/ 1527231 w 1530988"/>
              <a:gd name="connsiteY2" fmla="*/ 111571 h 775339"/>
              <a:gd name="connsiteX3" fmla="*/ 817491 w 1530988"/>
              <a:gd name="connsiteY3" fmla="*/ 773598 h 775339"/>
              <a:gd name="connsiteX4" fmla="*/ 0 w 1530988"/>
              <a:gd name="connsiteY4" fmla="*/ 58622 h 775339"/>
              <a:gd name="connsiteX5" fmla="*/ 1976 w 1530988"/>
              <a:gd name="connsiteY5" fmla="*/ 0 h 77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0988" h="775339">
                <a:moveTo>
                  <a:pt x="1976" y="0"/>
                </a:moveTo>
                <a:lnTo>
                  <a:pt x="1530988" y="0"/>
                </a:lnTo>
                <a:lnTo>
                  <a:pt x="1527231" y="111571"/>
                </a:lnTo>
                <a:cubicBezTo>
                  <a:pt x="1479140" y="465511"/>
                  <a:pt x="1187773" y="748828"/>
                  <a:pt x="817491" y="773598"/>
                </a:cubicBezTo>
                <a:cubicBezTo>
                  <a:pt x="394312" y="801907"/>
                  <a:pt x="28309" y="481801"/>
                  <a:pt x="0" y="58622"/>
                </a:cubicBezTo>
                <a:lnTo>
                  <a:pt x="1976" y="0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lumMod val="75000"/>
                  <a:lumOff val="25000"/>
                </a:schemeClr>
              </a:gs>
              <a:gs pos="53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7620" cap="flat">
            <a:noFill/>
            <a:prstDash val="solid"/>
            <a:miter/>
          </a:ln>
          <a:effectLst>
            <a:innerShdw blurRad="393700" dist="254000">
              <a:schemeClr val="bg2">
                <a:lumMod val="75000"/>
                <a:lumOff val="25000"/>
                <a:alpha val="65000"/>
              </a:scheme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2" name="任意多边形: 形状 221"/>
          <p:cNvSpPr/>
          <p:nvPr userDrawn="1">
            <p:custDataLst>
              <p:tags r:id="rId177"/>
            </p:custDataLst>
          </p:nvPr>
        </p:nvSpPr>
        <p:spPr>
          <a:xfrm flipH="1" flipV="1">
            <a:off x="10028477" y="89406"/>
            <a:ext cx="785511" cy="867631"/>
          </a:xfrm>
          <a:custGeom>
            <a:avLst/>
            <a:gdLst>
              <a:gd name="connsiteX0" fmla="*/ 12739 w 785511"/>
              <a:gd name="connsiteY0" fmla="*/ 17 h 867631"/>
              <a:gd name="connsiteX1" fmla="*/ 458700 w 785511"/>
              <a:gd name="connsiteY1" fmla="*/ 139513 h 867631"/>
              <a:gd name="connsiteX2" fmla="*/ 780538 w 785511"/>
              <a:gd name="connsiteY2" fmla="*/ 856518 h 867631"/>
              <a:gd name="connsiteX3" fmla="*/ 779264 w 785511"/>
              <a:gd name="connsiteY3" fmla="*/ 866925 h 867631"/>
              <a:gd name="connsiteX4" fmla="*/ 772745 w 785511"/>
              <a:gd name="connsiteY4" fmla="*/ 867628 h 867631"/>
              <a:gd name="connsiteX5" fmla="*/ 327644 w 785511"/>
              <a:gd name="connsiteY5" fmla="*/ 727980 h 867631"/>
              <a:gd name="connsiteX6" fmla="*/ 4946 w 785511"/>
              <a:gd name="connsiteY6" fmla="*/ 11127 h 867631"/>
              <a:gd name="connsiteX7" fmla="*/ 6575 w 785511"/>
              <a:gd name="connsiteY7" fmla="*/ 214 h 867631"/>
              <a:gd name="connsiteX8" fmla="*/ 12739 w 785511"/>
              <a:gd name="connsiteY8" fmla="*/ 17 h 86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5511" h="867631">
                <a:moveTo>
                  <a:pt x="12739" y="17"/>
                </a:moveTo>
                <a:cubicBezTo>
                  <a:pt x="167088" y="-978"/>
                  <a:pt x="322900" y="44263"/>
                  <a:pt x="458700" y="139513"/>
                </a:cubicBezTo>
                <a:cubicBezTo>
                  <a:pt x="697486" y="306997"/>
                  <a:pt x="811457" y="585854"/>
                  <a:pt x="780538" y="856518"/>
                </a:cubicBezTo>
                <a:lnTo>
                  <a:pt x="779264" y="866925"/>
                </a:lnTo>
                <a:lnTo>
                  <a:pt x="772745" y="867628"/>
                </a:lnTo>
                <a:cubicBezTo>
                  <a:pt x="618751" y="868117"/>
                  <a:pt x="462939" y="822876"/>
                  <a:pt x="327644" y="727980"/>
                </a:cubicBezTo>
                <a:cubicBezTo>
                  <a:pt x="88858" y="560496"/>
                  <a:pt x="-25973" y="281789"/>
                  <a:pt x="4946" y="11127"/>
                </a:cubicBezTo>
                <a:lnTo>
                  <a:pt x="6575" y="214"/>
                </a:lnTo>
                <a:lnTo>
                  <a:pt x="12739" y="17"/>
                </a:lnTo>
                <a:close/>
              </a:path>
            </a:pathLst>
          </a:custGeom>
          <a:gradFill>
            <a:gsLst>
              <a:gs pos="26000">
                <a:schemeClr val="bg2">
                  <a:lumMod val="50000"/>
                  <a:lumOff val="50000"/>
                </a:schemeClr>
              </a:gs>
              <a:gs pos="79000">
                <a:schemeClr val="bg2"/>
              </a:gs>
            </a:gsLst>
            <a:lin ang="10800000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8" name="任意多边形: 形状 227"/>
          <p:cNvSpPr/>
          <p:nvPr userDrawn="1">
            <p:custDataLst>
              <p:tags r:id="rId178"/>
            </p:custDataLst>
          </p:nvPr>
        </p:nvSpPr>
        <p:spPr>
          <a:xfrm>
            <a:off x="9570694" y="2604"/>
            <a:ext cx="2412223" cy="1221127"/>
          </a:xfrm>
          <a:custGeom>
            <a:avLst/>
            <a:gdLst>
              <a:gd name="connsiteX0" fmla="*/ 0 w 2412223"/>
              <a:gd name="connsiteY0" fmla="*/ 0 h 1221127"/>
              <a:gd name="connsiteX1" fmla="*/ 2409251 w 2412223"/>
              <a:gd name="connsiteY1" fmla="*/ 0 h 1221127"/>
              <a:gd name="connsiteX2" fmla="*/ 2412223 w 2412223"/>
              <a:gd name="connsiteY2" fmla="*/ 37089 h 1221127"/>
              <a:gd name="connsiteX3" fmla="*/ 1654310 w 2412223"/>
              <a:gd name="connsiteY3" fmla="*/ 1134324 h 1221127"/>
              <a:gd name="connsiteX4" fmla="*/ 85929 w 2412223"/>
              <a:gd name="connsiteY4" fmla="*/ 462994 h 1221127"/>
              <a:gd name="connsiteX5" fmla="*/ 18288 w 2412223"/>
              <a:gd name="connsiteY5" fmla="*/ 228192 h 1221127"/>
              <a:gd name="connsiteX6" fmla="*/ 0 w 2412223"/>
              <a:gd name="connsiteY6" fmla="*/ 0 h 122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2223" h="1221127">
                <a:moveTo>
                  <a:pt x="0" y="0"/>
                </a:moveTo>
                <a:lnTo>
                  <a:pt x="2409251" y="0"/>
                </a:lnTo>
                <a:lnTo>
                  <a:pt x="2412223" y="37089"/>
                </a:lnTo>
                <a:cubicBezTo>
                  <a:pt x="2403202" y="507112"/>
                  <a:pt x="2118169" y="948539"/>
                  <a:pt x="1654310" y="1134324"/>
                </a:cubicBezTo>
                <a:cubicBezTo>
                  <a:pt x="1035831" y="1382038"/>
                  <a:pt x="333643" y="1081473"/>
                  <a:pt x="85929" y="462994"/>
                </a:cubicBezTo>
                <a:cubicBezTo>
                  <a:pt x="54966" y="385684"/>
                  <a:pt x="32568" y="307066"/>
                  <a:pt x="18288" y="22819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 w="7620" cap="flat">
            <a:noFill/>
            <a:prstDash val="solid"/>
            <a:miter/>
          </a:ln>
          <a:effectLst>
            <a:softEdge rad="4826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9"/>
            </p:custDataLst>
          </p:nvPr>
        </p:nvSpPr>
        <p:spPr>
          <a:xfrm rot="20421236">
            <a:off x="2256744" y="2840400"/>
            <a:ext cx="2268000" cy="1512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6000" b="1" i="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任意多边形: 形状 255"/>
          <p:cNvSpPr/>
          <p:nvPr>
            <p:custDataLst>
              <p:tags r:id="rId2"/>
            </p:custDataLst>
          </p:nvPr>
        </p:nvSpPr>
        <p:spPr>
          <a:xfrm flipH="1">
            <a:off x="6017" y="2605"/>
            <a:ext cx="5154361" cy="4004899"/>
          </a:xfrm>
          <a:custGeom>
            <a:avLst/>
            <a:gdLst>
              <a:gd name="connsiteX0" fmla="*/ 5154361 w 5154361"/>
              <a:gd name="connsiteY0" fmla="*/ 0 h 4004899"/>
              <a:gd name="connsiteX1" fmla="*/ 0 w 5154361"/>
              <a:gd name="connsiteY1" fmla="*/ 0 h 4004899"/>
              <a:gd name="connsiteX2" fmla="*/ 890688 w 5154361"/>
              <a:gd name="connsiteY2" fmla="*/ 2229604 h 4004899"/>
              <a:gd name="connsiteX3" fmla="*/ 3141960 w 5154361"/>
              <a:gd name="connsiteY3" fmla="*/ 3859536 h 4004899"/>
              <a:gd name="connsiteX4" fmla="*/ 5154361 w 5154361"/>
              <a:gd name="connsiteY4" fmla="*/ 4004899 h 40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4361" h="4004899">
                <a:moveTo>
                  <a:pt x="5154361" y="0"/>
                </a:moveTo>
                <a:lnTo>
                  <a:pt x="0" y="0"/>
                </a:lnTo>
                <a:lnTo>
                  <a:pt x="890688" y="2229604"/>
                </a:lnTo>
                <a:lnTo>
                  <a:pt x="3141960" y="3859536"/>
                </a:lnTo>
                <a:lnTo>
                  <a:pt x="5154361" y="4004899"/>
                </a:lnTo>
                <a:close/>
              </a:path>
            </a:pathLst>
          </a:custGeom>
          <a:gradFill flip="none" rotWithShape="1">
            <a:gsLst>
              <a:gs pos="10000">
                <a:schemeClr val="bg2">
                  <a:lumMod val="90000"/>
                  <a:lumOff val="10000"/>
                </a:schemeClr>
              </a:gs>
              <a:gs pos="99000">
                <a:schemeClr val="bg1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47" name="任意多边形: 形状 246"/>
          <p:cNvSpPr/>
          <p:nvPr>
            <p:custDataLst>
              <p:tags r:id="rId3"/>
            </p:custDataLst>
          </p:nvPr>
        </p:nvSpPr>
        <p:spPr>
          <a:xfrm flipH="1">
            <a:off x="6017" y="3860165"/>
            <a:ext cx="6736345" cy="2988873"/>
          </a:xfrm>
          <a:custGeom>
            <a:avLst/>
            <a:gdLst>
              <a:gd name="connsiteX0" fmla="*/ 4749414 w 6736345"/>
              <a:gd name="connsiteY0" fmla="*/ 0 h 2988873"/>
              <a:gd name="connsiteX1" fmla="*/ 1830001 w 6736345"/>
              <a:gd name="connsiteY1" fmla="*/ 1057220 h 2988873"/>
              <a:gd name="connsiteX2" fmla="*/ 0 w 6736345"/>
              <a:gd name="connsiteY2" fmla="*/ 2988873 h 2988873"/>
              <a:gd name="connsiteX3" fmla="*/ 6736345 w 6736345"/>
              <a:gd name="connsiteY3" fmla="*/ 2988873 h 2988873"/>
              <a:gd name="connsiteX4" fmla="*/ 6736345 w 6736345"/>
              <a:gd name="connsiteY4" fmla="*/ 92052 h 298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6345" h="2988873">
                <a:moveTo>
                  <a:pt x="4749414" y="0"/>
                </a:moveTo>
                <a:lnTo>
                  <a:pt x="1830001" y="1057220"/>
                </a:lnTo>
                <a:lnTo>
                  <a:pt x="0" y="2988873"/>
                </a:lnTo>
                <a:lnTo>
                  <a:pt x="6736345" y="2988873"/>
                </a:lnTo>
                <a:lnTo>
                  <a:pt x="6736345" y="92052"/>
                </a:lnTo>
                <a:close/>
              </a:path>
            </a:pathLst>
          </a:custGeom>
          <a:gradFill>
            <a:gsLst>
              <a:gs pos="15000">
                <a:schemeClr val="bg2">
                  <a:lumMod val="85000"/>
                  <a:lumOff val="15000"/>
                </a:schemeClr>
              </a:gs>
              <a:gs pos="99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54" name="任意多边形: 形状 253"/>
          <p:cNvSpPr/>
          <p:nvPr>
            <p:custDataLst>
              <p:tags r:id="rId4"/>
            </p:custDataLst>
          </p:nvPr>
        </p:nvSpPr>
        <p:spPr>
          <a:xfrm flipH="1">
            <a:off x="4253846" y="2604"/>
            <a:ext cx="7938154" cy="6846434"/>
          </a:xfrm>
          <a:custGeom>
            <a:avLst/>
            <a:gdLst>
              <a:gd name="connsiteX0" fmla="*/ 7058124 w 7938154"/>
              <a:gd name="connsiteY0" fmla="*/ 0 h 6846434"/>
              <a:gd name="connsiteX1" fmla="*/ 0 w 7938154"/>
              <a:gd name="connsiteY1" fmla="*/ 0 h 6846434"/>
              <a:gd name="connsiteX2" fmla="*/ 0 w 7938154"/>
              <a:gd name="connsiteY2" fmla="*/ 6846434 h 6846434"/>
              <a:gd name="connsiteX3" fmla="*/ 5536912 w 7938154"/>
              <a:gd name="connsiteY3" fmla="*/ 6846434 h 6846434"/>
              <a:gd name="connsiteX4" fmla="*/ 7310297 w 7938154"/>
              <a:gd name="connsiteY4" fmla="*/ 4901977 h 6846434"/>
              <a:gd name="connsiteX5" fmla="*/ 7938154 w 7938154"/>
              <a:gd name="connsiteY5" fmla="*/ 2223071 h 684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8154" h="6846434">
                <a:moveTo>
                  <a:pt x="7058124" y="0"/>
                </a:moveTo>
                <a:lnTo>
                  <a:pt x="0" y="0"/>
                </a:lnTo>
                <a:lnTo>
                  <a:pt x="0" y="6846434"/>
                </a:lnTo>
                <a:lnTo>
                  <a:pt x="5536912" y="6846434"/>
                </a:lnTo>
                <a:lnTo>
                  <a:pt x="7310297" y="4901977"/>
                </a:lnTo>
                <a:lnTo>
                  <a:pt x="7938154" y="2223071"/>
                </a:ln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55000">
                <a:schemeClr val="bg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2" name="等腰三角形 11"/>
          <p:cNvSpPr/>
          <p:nvPr>
            <p:custDataLst>
              <p:tags r:id="rId5"/>
            </p:custDataLst>
          </p:nvPr>
        </p:nvSpPr>
        <p:spPr>
          <a:xfrm rot="1204621" flipH="1">
            <a:off x="1324610" y="1125855"/>
            <a:ext cx="5166360" cy="3895725"/>
          </a:xfrm>
          <a:prstGeom prst="triangle">
            <a:avLst>
              <a:gd name="adj" fmla="val 48761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1" name="等腰三角形 20"/>
          <p:cNvSpPr/>
          <p:nvPr>
            <p:custDataLst>
              <p:tags r:id="rId6"/>
            </p:custDataLst>
          </p:nvPr>
        </p:nvSpPr>
        <p:spPr>
          <a:xfrm rot="1214431" flipH="1">
            <a:off x="2291080" y="2139315"/>
            <a:ext cx="3152775" cy="2339975"/>
          </a:xfrm>
          <a:prstGeom prst="triangle">
            <a:avLst>
              <a:gd name="adj" fmla="val 49786"/>
            </a:avLst>
          </a:prstGeom>
          <a:solidFill>
            <a:schemeClr val="tx1"/>
          </a:solidFill>
          <a:ln>
            <a:noFill/>
          </a:ln>
          <a:effectLst>
            <a:glow rad="292100">
              <a:schemeClr val="tx1">
                <a:alpha val="1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2" name="等腰三角形 21"/>
          <p:cNvSpPr/>
          <p:nvPr>
            <p:custDataLst>
              <p:tags r:id="rId7"/>
            </p:custDataLst>
          </p:nvPr>
        </p:nvSpPr>
        <p:spPr>
          <a:xfrm rot="1214431" flipH="1">
            <a:off x="2291080" y="2132965"/>
            <a:ext cx="3152775" cy="2339975"/>
          </a:xfrm>
          <a:prstGeom prst="triangle">
            <a:avLst>
              <a:gd name="adj" fmla="val 49786"/>
            </a:avLst>
          </a:prstGeom>
          <a:solidFill>
            <a:schemeClr val="tx1"/>
          </a:solidFill>
          <a:ln>
            <a:noFill/>
          </a:ln>
          <a:effectLst>
            <a:glow rad="13970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81" name="任意多边形: 形状 380"/>
          <p:cNvSpPr/>
          <p:nvPr>
            <p:custDataLst>
              <p:tags r:id="rId8"/>
            </p:custDataLst>
          </p:nvPr>
        </p:nvSpPr>
        <p:spPr>
          <a:xfrm flipH="1">
            <a:off x="7125336" y="3207729"/>
            <a:ext cx="5066664" cy="3437547"/>
          </a:xfrm>
          <a:custGeom>
            <a:avLst/>
            <a:gdLst>
              <a:gd name="connsiteX0" fmla="*/ 892270 w 5066664"/>
              <a:gd name="connsiteY0" fmla="*/ 3421279 h 3437547"/>
              <a:gd name="connsiteX1" fmla="*/ 888605 w 5066664"/>
              <a:gd name="connsiteY1" fmla="*/ 3424943 h 3437547"/>
              <a:gd name="connsiteX2" fmla="*/ 900333 w 5066664"/>
              <a:gd name="connsiteY2" fmla="*/ 3436672 h 3437547"/>
              <a:gd name="connsiteX3" fmla="*/ 903998 w 5066664"/>
              <a:gd name="connsiteY3" fmla="*/ 3433006 h 3437547"/>
              <a:gd name="connsiteX4" fmla="*/ 892270 w 5066664"/>
              <a:gd name="connsiteY4" fmla="*/ 3421279 h 3437547"/>
              <a:gd name="connsiteX5" fmla="*/ 2991580 w 5066664"/>
              <a:gd name="connsiteY5" fmla="*/ 3183177 h 3437547"/>
              <a:gd name="connsiteX6" fmla="*/ 2987915 w 5066664"/>
              <a:gd name="connsiteY6" fmla="*/ 3186841 h 3437547"/>
              <a:gd name="connsiteX7" fmla="*/ 2999643 w 5066664"/>
              <a:gd name="connsiteY7" fmla="*/ 3198569 h 3437547"/>
              <a:gd name="connsiteX8" fmla="*/ 3003309 w 5066664"/>
              <a:gd name="connsiteY8" fmla="*/ 3194904 h 3437547"/>
              <a:gd name="connsiteX9" fmla="*/ 2991580 w 5066664"/>
              <a:gd name="connsiteY9" fmla="*/ 3183177 h 3437547"/>
              <a:gd name="connsiteX10" fmla="*/ 2334355 w 5066664"/>
              <a:gd name="connsiteY10" fmla="*/ 3063174 h 3437547"/>
              <a:gd name="connsiteX11" fmla="*/ 2330690 w 5066664"/>
              <a:gd name="connsiteY11" fmla="*/ 3066838 h 3437547"/>
              <a:gd name="connsiteX12" fmla="*/ 2342418 w 5066664"/>
              <a:gd name="connsiteY12" fmla="*/ 3078566 h 3437547"/>
              <a:gd name="connsiteX13" fmla="*/ 2346083 w 5066664"/>
              <a:gd name="connsiteY13" fmla="*/ 3074901 h 3437547"/>
              <a:gd name="connsiteX14" fmla="*/ 2334355 w 5066664"/>
              <a:gd name="connsiteY14" fmla="*/ 3063174 h 3437547"/>
              <a:gd name="connsiteX15" fmla="*/ 512540 w 5066664"/>
              <a:gd name="connsiteY15" fmla="*/ 2926663 h 3437547"/>
              <a:gd name="connsiteX16" fmla="*/ 508875 w 5066664"/>
              <a:gd name="connsiteY16" fmla="*/ 2930327 h 3437547"/>
              <a:gd name="connsiteX17" fmla="*/ 520603 w 5066664"/>
              <a:gd name="connsiteY17" fmla="*/ 2942056 h 3437547"/>
              <a:gd name="connsiteX18" fmla="*/ 524268 w 5066664"/>
              <a:gd name="connsiteY18" fmla="*/ 2938390 h 3437547"/>
              <a:gd name="connsiteX19" fmla="*/ 512540 w 5066664"/>
              <a:gd name="connsiteY19" fmla="*/ 2926663 h 3437547"/>
              <a:gd name="connsiteX20" fmla="*/ 64240 w 5066664"/>
              <a:gd name="connsiteY20" fmla="*/ 2925393 h 3437547"/>
              <a:gd name="connsiteX21" fmla="*/ 60578 w 5066664"/>
              <a:gd name="connsiteY21" fmla="*/ 2929057 h 3437547"/>
              <a:gd name="connsiteX22" fmla="*/ 72297 w 5066664"/>
              <a:gd name="connsiteY22" fmla="*/ 2940786 h 3437547"/>
              <a:gd name="connsiteX23" fmla="*/ 75959 w 5066664"/>
              <a:gd name="connsiteY23" fmla="*/ 2937120 h 3437547"/>
              <a:gd name="connsiteX24" fmla="*/ 64240 w 5066664"/>
              <a:gd name="connsiteY24" fmla="*/ 2925393 h 3437547"/>
              <a:gd name="connsiteX25" fmla="*/ 739870 w 5066664"/>
              <a:gd name="connsiteY25" fmla="*/ 2804120 h 3437547"/>
              <a:gd name="connsiteX26" fmla="*/ 736205 w 5066664"/>
              <a:gd name="connsiteY26" fmla="*/ 2807784 h 3437547"/>
              <a:gd name="connsiteX27" fmla="*/ 747933 w 5066664"/>
              <a:gd name="connsiteY27" fmla="*/ 2819513 h 3437547"/>
              <a:gd name="connsiteX28" fmla="*/ 751599 w 5066664"/>
              <a:gd name="connsiteY28" fmla="*/ 2815847 h 3437547"/>
              <a:gd name="connsiteX29" fmla="*/ 739870 w 5066664"/>
              <a:gd name="connsiteY29" fmla="*/ 2804120 h 3437547"/>
              <a:gd name="connsiteX30" fmla="*/ 4523841 w 5066664"/>
              <a:gd name="connsiteY30" fmla="*/ 2559670 h 3437547"/>
              <a:gd name="connsiteX31" fmla="*/ 4520183 w 5066664"/>
              <a:gd name="connsiteY31" fmla="*/ 2563334 h 3437547"/>
              <a:gd name="connsiteX32" fmla="*/ 4531893 w 5066664"/>
              <a:gd name="connsiteY32" fmla="*/ 2575062 h 3437547"/>
              <a:gd name="connsiteX33" fmla="*/ 4535552 w 5066664"/>
              <a:gd name="connsiteY33" fmla="*/ 2571397 h 3437547"/>
              <a:gd name="connsiteX34" fmla="*/ 4523841 w 5066664"/>
              <a:gd name="connsiteY34" fmla="*/ 2559670 h 3437547"/>
              <a:gd name="connsiteX35" fmla="*/ 2524856 w 5066664"/>
              <a:gd name="connsiteY35" fmla="*/ 2476493 h 3437547"/>
              <a:gd name="connsiteX36" fmla="*/ 2521190 w 5066664"/>
              <a:gd name="connsiteY36" fmla="*/ 2480157 h 3437547"/>
              <a:gd name="connsiteX37" fmla="*/ 2532918 w 5066664"/>
              <a:gd name="connsiteY37" fmla="*/ 2491886 h 3437547"/>
              <a:gd name="connsiteX38" fmla="*/ 2536584 w 5066664"/>
              <a:gd name="connsiteY38" fmla="*/ 2488220 h 3437547"/>
              <a:gd name="connsiteX39" fmla="*/ 2524856 w 5066664"/>
              <a:gd name="connsiteY39" fmla="*/ 2476493 h 3437547"/>
              <a:gd name="connsiteX40" fmla="*/ 1915890 w 5066664"/>
              <a:gd name="connsiteY40" fmla="*/ 2435222 h 3437547"/>
              <a:gd name="connsiteX41" fmla="*/ 1912225 w 5066664"/>
              <a:gd name="connsiteY41" fmla="*/ 2438886 h 3437547"/>
              <a:gd name="connsiteX42" fmla="*/ 1923953 w 5066664"/>
              <a:gd name="connsiteY42" fmla="*/ 2450614 h 3437547"/>
              <a:gd name="connsiteX43" fmla="*/ 1927619 w 5066664"/>
              <a:gd name="connsiteY43" fmla="*/ 2446949 h 3437547"/>
              <a:gd name="connsiteX44" fmla="*/ 1915890 w 5066664"/>
              <a:gd name="connsiteY44" fmla="*/ 2435222 h 3437547"/>
              <a:gd name="connsiteX45" fmla="*/ 3774536 w 5066664"/>
              <a:gd name="connsiteY45" fmla="*/ 2329823 h 3437547"/>
              <a:gd name="connsiteX46" fmla="*/ 3770870 w 5066664"/>
              <a:gd name="connsiteY46" fmla="*/ 2333487 h 3437547"/>
              <a:gd name="connsiteX47" fmla="*/ 3782598 w 5066664"/>
              <a:gd name="connsiteY47" fmla="*/ 2345215 h 3437547"/>
              <a:gd name="connsiteX48" fmla="*/ 3786264 w 5066664"/>
              <a:gd name="connsiteY48" fmla="*/ 2341550 h 3437547"/>
              <a:gd name="connsiteX49" fmla="*/ 3774536 w 5066664"/>
              <a:gd name="connsiteY49" fmla="*/ 2329823 h 3437547"/>
              <a:gd name="connsiteX50" fmla="*/ 1059910 w 5066664"/>
              <a:gd name="connsiteY50" fmla="*/ 2287917 h 3437547"/>
              <a:gd name="connsiteX51" fmla="*/ 1056245 w 5066664"/>
              <a:gd name="connsiteY51" fmla="*/ 2291581 h 3437547"/>
              <a:gd name="connsiteX52" fmla="*/ 1067973 w 5066664"/>
              <a:gd name="connsiteY52" fmla="*/ 2303310 h 3437547"/>
              <a:gd name="connsiteX53" fmla="*/ 1071639 w 5066664"/>
              <a:gd name="connsiteY53" fmla="*/ 2299644 h 3437547"/>
              <a:gd name="connsiteX54" fmla="*/ 1059910 w 5066664"/>
              <a:gd name="connsiteY54" fmla="*/ 2287917 h 3437547"/>
              <a:gd name="connsiteX55" fmla="*/ 2818860 w 5066664"/>
              <a:gd name="connsiteY55" fmla="*/ 2153945 h 3437547"/>
              <a:gd name="connsiteX56" fmla="*/ 2815195 w 5066664"/>
              <a:gd name="connsiteY56" fmla="*/ 2157609 h 3437547"/>
              <a:gd name="connsiteX57" fmla="*/ 2826923 w 5066664"/>
              <a:gd name="connsiteY57" fmla="*/ 2169337 h 3437547"/>
              <a:gd name="connsiteX58" fmla="*/ 2830589 w 5066664"/>
              <a:gd name="connsiteY58" fmla="*/ 2165672 h 3437547"/>
              <a:gd name="connsiteX59" fmla="*/ 2818860 w 5066664"/>
              <a:gd name="connsiteY59" fmla="*/ 2153945 h 3437547"/>
              <a:gd name="connsiteX60" fmla="*/ 5054061 w 5066664"/>
              <a:gd name="connsiteY60" fmla="*/ 2108865 h 3437547"/>
              <a:gd name="connsiteX61" fmla="*/ 5050395 w 5066664"/>
              <a:gd name="connsiteY61" fmla="*/ 2112529 h 3437547"/>
              <a:gd name="connsiteX62" fmla="*/ 5062124 w 5066664"/>
              <a:gd name="connsiteY62" fmla="*/ 2124258 h 3437547"/>
              <a:gd name="connsiteX63" fmla="*/ 5065789 w 5066664"/>
              <a:gd name="connsiteY63" fmla="*/ 2120592 h 3437547"/>
              <a:gd name="connsiteX64" fmla="*/ 5054061 w 5066664"/>
              <a:gd name="connsiteY64" fmla="*/ 2108865 h 3437547"/>
              <a:gd name="connsiteX65" fmla="*/ 134076 w 5066664"/>
              <a:gd name="connsiteY65" fmla="*/ 1990767 h 3437547"/>
              <a:gd name="connsiteX66" fmla="*/ 130414 w 5066664"/>
              <a:gd name="connsiteY66" fmla="*/ 1994431 h 3437547"/>
              <a:gd name="connsiteX67" fmla="*/ 142133 w 5066664"/>
              <a:gd name="connsiteY67" fmla="*/ 2006159 h 3437547"/>
              <a:gd name="connsiteX68" fmla="*/ 145796 w 5066664"/>
              <a:gd name="connsiteY68" fmla="*/ 2002494 h 3437547"/>
              <a:gd name="connsiteX69" fmla="*/ 134076 w 5066664"/>
              <a:gd name="connsiteY69" fmla="*/ 1990767 h 3437547"/>
              <a:gd name="connsiteX70" fmla="*/ 4647660 w 5066664"/>
              <a:gd name="connsiteY70" fmla="*/ 1762825 h 3437547"/>
              <a:gd name="connsiteX71" fmla="*/ 4643995 w 5066664"/>
              <a:gd name="connsiteY71" fmla="*/ 1766489 h 3437547"/>
              <a:gd name="connsiteX72" fmla="*/ 4655724 w 5066664"/>
              <a:gd name="connsiteY72" fmla="*/ 1778217 h 3437547"/>
              <a:gd name="connsiteX73" fmla="*/ 4659388 w 5066664"/>
              <a:gd name="connsiteY73" fmla="*/ 1774552 h 3437547"/>
              <a:gd name="connsiteX74" fmla="*/ 4647660 w 5066664"/>
              <a:gd name="connsiteY74" fmla="*/ 1762825 h 3437547"/>
              <a:gd name="connsiteX75" fmla="*/ 810990 w 5066664"/>
              <a:gd name="connsiteY75" fmla="*/ 1752031 h 3437547"/>
              <a:gd name="connsiteX76" fmla="*/ 807325 w 5066664"/>
              <a:gd name="connsiteY76" fmla="*/ 1755695 h 3437547"/>
              <a:gd name="connsiteX77" fmla="*/ 819053 w 5066664"/>
              <a:gd name="connsiteY77" fmla="*/ 1767423 h 3437547"/>
              <a:gd name="connsiteX78" fmla="*/ 822718 w 5066664"/>
              <a:gd name="connsiteY78" fmla="*/ 1763758 h 3437547"/>
              <a:gd name="connsiteX79" fmla="*/ 810990 w 5066664"/>
              <a:gd name="connsiteY79" fmla="*/ 1752031 h 3437547"/>
              <a:gd name="connsiteX80" fmla="*/ 1549505 w 5066664"/>
              <a:gd name="connsiteY80" fmla="*/ 1566629 h 3437547"/>
              <a:gd name="connsiteX81" fmla="*/ 1545843 w 5066664"/>
              <a:gd name="connsiteY81" fmla="*/ 1570293 h 3437547"/>
              <a:gd name="connsiteX82" fmla="*/ 1557562 w 5066664"/>
              <a:gd name="connsiteY82" fmla="*/ 1582022 h 3437547"/>
              <a:gd name="connsiteX83" fmla="*/ 1561224 w 5066664"/>
              <a:gd name="connsiteY83" fmla="*/ 1578356 h 3437547"/>
              <a:gd name="connsiteX84" fmla="*/ 1549505 w 5066664"/>
              <a:gd name="connsiteY84" fmla="*/ 1566629 h 3437547"/>
              <a:gd name="connsiteX85" fmla="*/ 271240 w 5066664"/>
              <a:gd name="connsiteY85" fmla="*/ 1516469 h 3437547"/>
              <a:gd name="connsiteX86" fmla="*/ 267575 w 5066664"/>
              <a:gd name="connsiteY86" fmla="*/ 1520133 h 3437547"/>
              <a:gd name="connsiteX87" fmla="*/ 279303 w 5066664"/>
              <a:gd name="connsiteY87" fmla="*/ 1531861 h 3437547"/>
              <a:gd name="connsiteX88" fmla="*/ 282968 w 5066664"/>
              <a:gd name="connsiteY88" fmla="*/ 1528196 h 3437547"/>
              <a:gd name="connsiteX89" fmla="*/ 271240 w 5066664"/>
              <a:gd name="connsiteY89" fmla="*/ 1516469 h 3437547"/>
              <a:gd name="connsiteX90" fmla="*/ 1027525 w 5066664"/>
              <a:gd name="connsiteY90" fmla="*/ 1437737 h 3437547"/>
              <a:gd name="connsiteX91" fmla="*/ 1023860 w 5066664"/>
              <a:gd name="connsiteY91" fmla="*/ 1441401 h 3437547"/>
              <a:gd name="connsiteX92" fmla="*/ 1035588 w 5066664"/>
              <a:gd name="connsiteY92" fmla="*/ 1453129 h 3437547"/>
              <a:gd name="connsiteX93" fmla="*/ 1039253 w 5066664"/>
              <a:gd name="connsiteY93" fmla="*/ 1449464 h 3437547"/>
              <a:gd name="connsiteX94" fmla="*/ 1027525 w 5066664"/>
              <a:gd name="connsiteY94" fmla="*/ 1437737 h 3437547"/>
              <a:gd name="connsiteX95" fmla="*/ 2363565 w 5066664"/>
              <a:gd name="connsiteY95" fmla="*/ 1409164 h 3437547"/>
              <a:gd name="connsiteX96" fmla="*/ 2359900 w 5066664"/>
              <a:gd name="connsiteY96" fmla="*/ 1412829 h 3437547"/>
              <a:gd name="connsiteX97" fmla="*/ 2371628 w 5066664"/>
              <a:gd name="connsiteY97" fmla="*/ 1424556 h 3437547"/>
              <a:gd name="connsiteX98" fmla="*/ 2375293 w 5066664"/>
              <a:gd name="connsiteY98" fmla="*/ 1420892 h 3437547"/>
              <a:gd name="connsiteX99" fmla="*/ 2363565 w 5066664"/>
              <a:gd name="connsiteY99" fmla="*/ 1409164 h 3437547"/>
              <a:gd name="connsiteX100" fmla="*/ 602081 w 5066664"/>
              <a:gd name="connsiteY100" fmla="*/ 1218683 h 3437547"/>
              <a:gd name="connsiteX101" fmla="*/ 598422 w 5066664"/>
              <a:gd name="connsiteY101" fmla="*/ 1222348 h 3437547"/>
              <a:gd name="connsiteX102" fmla="*/ 610132 w 5066664"/>
              <a:gd name="connsiteY102" fmla="*/ 1234076 h 3437547"/>
              <a:gd name="connsiteX103" fmla="*/ 613791 w 5066664"/>
              <a:gd name="connsiteY103" fmla="*/ 1230411 h 3437547"/>
              <a:gd name="connsiteX104" fmla="*/ 602081 w 5066664"/>
              <a:gd name="connsiteY104" fmla="*/ 1218683 h 3437547"/>
              <a:gd name="connsiteX105" fmla="*/ 3147790 w 5066664"/>
              <a:gd name="connsiteY105" fmla="*/ 1174872 h 3437547"/>
              <a:gd name="connsiteX106" fmla="*/ 3144125 w 5066664"/>
              <a:gd name="connsiteY106" fmla="*/ 1178537 h 3437547"/>
              <a:gd name="connsiteX107" fmla="*/ 3155853 w 5066664"/>
              <a:gd name="connsiteY107" fmla="*/ 1190264 h 3437547"/>
              <a:gd name="connsiteX108" fmla="*/ 3159518 w 5066664"/>
              <a:gd name="connsiteY108" fmla="*/ 1186600 h 3437547"/>
              <a:gd name="connsiteX109" fmla="*/ 3147790 w 5066664"/>
              <a:gd name="connsiteY109" fmla="*/ 1174872 h 3437547"/>
              <a:gd name="connsiteX110" fmla="*/ 84550 w 5066664"/>
              <a:gd name="connsiteY110" fmla="*/ 1150110 h 3437547"/>
              <a:gd name="connsiteX111" fmla="*/ 80885 w 5066664"/>
              <a:gd name="connsiteY111" fmla="*/ 1153775 h 3437547"/>
              <a:gd name="connsiteX112" fmla="*/ 92613 w 5066664"/>
              <a:gd name="connsiteY112" fmla="*/ 1165503 h 3437547"/>
              <a:gd name="connsiteX113" fmla="*/ 96279 w 5066664"/>
              <a:gd name="connsiteY113" fmla="*/ 1161838 h 3437547"/>
              <a:gd name="connsiteX114" fmla="*/ 84550 w 5066664"/>
              <a:gd name="connsiteY114" fmla="*/ 1150110 h 3437547"/>
              <a:gd name="connsiteX115" fmla="*/ 4605760 w 5066664"/>
              <a:gd name="connsiteY115" fmla="*/ 970424 h 3437547"/>
              <a:gd name="connsiteX116" fmla="*/ 4602098 w 5066664"/>
              <a:gd name="connsiteY116" fmla="*/ 974088 h 3437547"/>
              <a:gd name="connsiteX117" fmla="*/ 4613817 w 5066664"/>
              <a:gd name="connsiteY117" fmla="*/ 985815 h 3437547"/>
              <a:gd name="connsiteX118" fmla="*/ 4617479 w 5066664"/>
              <a:gd name="connsiteY118" fmla="*/ 982151 h 3437547"/>
              <a:gd name="connsiteX119" fmla="*/ 4605760 w 5066664"/>
              <a:gd name="connsiteY119" fmla="*/ 970424 h 3437547"/>
              <a:gd name="connsiteX120" fmla="*/ 1779365 w 5066664"/>
              <a:gd name="connsiteY120" fmla="*/ 870104 h 3437547"/>
              <a:gd name="connsiteX121" fmla="*/ 1775700 w 5066664"/>
              <a:gd name="connsiteY121" fmla="*/ 873768 h 3437547"/>
              <a:gd name="connsiteX122" fmla="*/ 1787428 w 5066664"/>
              <a:gd name="connsiteY122" fmla="*/ 885495 h 3437547"/>
              <a:gd name="connsiteX123" fmla="*/ 1791093 w 5066664"/>
              <a:gd name="connsiteY123" fmla="*/ 881831 h 3437547"/>
              <a:gd name="connsiteX124" fmla="*/ 1779365 w 5066664"/>
              <a:gd name="connsiteY124" fmla="*/ 870104 h 3437547"/>
              <a:gd name="connsiteX125" fmla="*/ 812895 w 5066664"/>
              <a:gd name="connsiteY125" fmla="*/ 748831 h 3437547"/>
              <a:gd name="connsiteX126" fmla="*/ 809230 w 5066664"/>
              <a:gd name="connsiteY126" fmla="*/ 752495 h 3437547"/>
              <a:gd name="connsiteX127" fmla="*/ 820958 w 5066664"/>
              <a:gd name="connsiteY127" fmla="*/ 764223 h 3437547"/>
              <a:gd name="connsiteX128" fmla="*/ 824624 w 5066664"/>
              <a:gd name="connsiteY128" fmla="*/ 760558 h 3437547"/>
              <a:gd name="connsiteX129" fmla="*/ 812895 w 5066664"/>
              <a:gd name="connsiteY129" fmla="*/ 748831 h 3437547"/>
              <a:gd name="connsiteX130" fmla="*/ 4540 w 5066664"/>
              <a:gd name="connsiteY130" fmla="*/ 723434 h 3437547"/>
              <a:gd name="connsiteX131" fmla="*/ 875 w 5066664"/>
              <a:gd name="connsiteY131" fmla="*/ 727098 h 3437547"/>
              <a:gd name="connsiteX132" fmla="*/ 12603 w 5066664"/>
              <a:gd name="connsiteY132" fmla="*/ 738826 h 3437547"/>
              <a:gd name="connsiteX133" fmla="*/ 16269 w 5066664"/>
              <a:gd name="connsiteY133" fmla="*/ 735161 h 3437547"/>
              <a:gd name="connsiteX134" fmla="*/ 4540 w 5066664"/>
              <a:gd name="connsiteY134" fmla="*/ 723434 h 3437547"/>
              <a:gd name="connsiteX135" fmla="*/ 3212560 w 5066664"/>
              <a:gd name="connsiteY135" fmla="*/ 689147 h 3437547"/>
              <a:gd name="connsiteX136" fmla="*/ 3208895 w 5066664"/>
              <a:gd name="connsiteY136" fmla="*/ 692811 h 3437547"/>
              <a:gd name="connsiteX137" fmla="*/ 3220623 w 5066664"/>
              <a:gd name="connsiteY137" fmla="*/ 704538 h 3437547"/>
              <a:gd name="connsiteX138" fmla="*/ 3224288 w 5066664"/>
              <a:gd name="connsiteY138" fmla="*/ 700874 h 3437547"/>
              <a:gd name="connsiteX139" fmla="*/ 3212560 w 5066664"/>
              <a:gd name="connsiteY139" fmla="*/ 689147 h 3437547"/>
              <a:gd name="connsiteX140" fmla="*/ 3739606 w 5066664"/>
              <a:gd name="connsiteY140" fmla="*/ 645971 h 3437547"/>
              <a:gd name="connsiteX141" fmla="*/ 3735944 w 5066664"/>
              <a:gd name="connsiteY141" fmla="*/ 649635 h 3437547"/>
              <a:gd name="connsiteX142" fmla="*/ 3747664 w 5066664"/>
              <a:gd name="connsiteY142" fmla="*/ 661363 h 3437547"/>
              <a:gd name="connsiteX143" fmla="*/ 3751326 w 5066664"/>
              <a:gd name="connsiteY143" fmla="*/ 657698 h 3437547"/>
              <a:gd name="connsiteX144" fmla="*/ 3739606 w 5066664"/>
              <a:gd name="connsiteY144" fmla="*/ 645971 h 3437547"/>
              <a:gd name="connsiteX145" fmla="*/ 823055 w 5066664"/>
              <a:gd name="connsiteY145" fmla="*/ 532953 h 3437547"/>
              <a:gd name="connsiteX146" fmla="*/ 819390 w 5066664"/>
              <a:gd name="connsiteY146" fmla="*/ 536617 h 3437547"/>
              <a:gd name="connsiteX147" fmla="*/ 831118 w 5066664"/>
              <a:gd name="connsiteY147" fmla="*/ 548344 h 3437547"/>
              <a:gd name="connsiteX148" fmla="*/ 834783 w 5066664"/>
              <a:gd name="connsiteY148" fmla="*/ 544680 h 3437547"/>
              <a:gd name="connsiteX149" fmla="*/ 823055 w 5066664"/>
              <a:gd name="connsiteY149" fmla="*/ 532953 h 3437547"/>
              <a:gd name="connsiteX150" fmla="*/ 1175480 w 5066664"/>
              <a:gd name="connsiteY150" fmla="*/ 517714 h 3437547"/>
              <a:gd name="connsiteX151" fmla="*/ 1171815 w 5066664"/>
              <a:gd name="connsiteY151" fmla="*/ 521378 h 3437547"/>
              <a:gd name="connsiteX152" fmla="*/ 1183543 w 5066664"/>
              <a:gd name="connsiteY152" fmla="*/ 533105 h 3437547"/>
              <a:gd name="connsiteX153" fmla="*/ 1187209 w 5066664"/>
              <a:gd name="connsiteY153" fmla="*/ 529441 h 3437547"/>
              <a:gd name="connsiteX154" fmla="*/ 1175480 w 5066664"/>
              <a:gd name="connsiteY154" fmla="*/ 517714 h 3437547"/>
              <a:gd name="connsiteX155" fmla="*/ 2804256 w 5066664"/>
              <a:gd name="connsiteY155" fmla="*/ 517079 h 3437547"/>
              <a:gd name="connsiteX156" fmla="*/ 2800590 w 5066664"/>
              <a:gd name="connsiteY156" fmla="*/ 520743 h 3437547"/>
              <a:gd name="connsiteX157" fmla="*/ 2812318 w 5066664"/>
              <a:gd name="connsiteY157" fmla="*/ 532471 h 3437547"/>
              <a:gd name="connsiteX158" fmla="*/ 2815984 w 5066664"/>
              <a:gd name="connsiteY158" fmla="*/ 528806 h 3437547"/>
              <a:gd name="connsiteX159" fmla="*/ 2804256 w 5066664"/>
              <a:gd name="connsiteY159" fmla="*/ 517079 h 3437547"/>
              <a:gd name="connsiteX160" fmla="*/ 2684886 w 5066664"/>
              <a:gd name="connsiteY160" fmla="*/ 374854 h 3437547"/>
              <a:gd name="connsiteX161" fmla="*/ 2681223 w 5066664"/>
              <a:gd name="connsiteY161" fmla="*/ 378518 h 3437547"/>
              <a:gd name="connsiteX162" fmla="*/ 2692942 w 5066664"/>
              <a:gd name="connsiteY162" fmla="*/ 390245 h 3437547"/>
              <a:gd name="connsiteX163" fmla="*/ 2696604 w 5066664"/>
              <a:gd name="connsiteY163" fmla="*/ 386581 h 3437547"/>
              <a:gd name="connsiteX164" fmla="*/ 2684886 w 5066664"/>
              <a:gd name="connsiteY164" fmla="*/ 374854 h 3437547"/>
              <a:gd name="connsiteX165" fmla="*/ 3627850 w 5066664"/>
              <a:gd name="connsiteY165" fmla="*/ 351361 h 3437547"/>
              <a:gd name="connsiteX166" fmla="*/ 3624185 w 5066664"/>
              <a:gd name="connsiteY166" fmla="*/ 355025 h 3437547"/>
              <a:gd name="connsiteX167" fmla="*/ 3635913 w 5066664"/>
              <a:gd name="connsiteY167" fmla="*/ 366752 h 3437547"/>
              <a:gd name="connsiteX168" fmla="*/ 3639578 w 5066664"/>
              <a:gd name="connsiteY168" fmla="*/ 363088 h 3437547"/>
              <a:gd name="connsiteX169" fmla="*/ 3627850 w 5066664"/>
              <a:gd name="connsiteY169" fmla="*/ 351361 h 3437547"/>
              <a:gd name="connsiteX170" fmla="*/ 201390 w 5066664"/>
              <a:gd name="connsiteY170" fmla="*/ 349456 h 3437547"/>
              <a:gd name="connsiteX171" fmla="*/ 197725 w 5066664"/>
              <a:gd name="connsiteY171" fmla="*/ 353120 h 3437547"/>
              <a:gd name="connsiteX172" fmla="*/ 209453 w 5066664"/>
              <a:gd name="connsiteY172" fmla="*/ 364848 h 3437547"/>
              <a:gd name="connsiteX173" fmla="*/ 213118 w 5066664"/>
              <a:gd name="connsiteY173" fmla="*/ 361183 h 3437547"/>
              <a:gd name="connsiteX174" fmla="*/ 201390 w 5066664"/>
              <a:gd name="connsiteY174" fmla="*/ 349456 h 3437547"/>
              <a:gd name="connsiteX175" fmla="*/ 2362295 w 5066664"/>
              <a:gd name="connsiteY175" fmla="*/ 240882 h 3437547"/>
              <a:gd name="connsiteX176" fmla="*/ 2358630 w 5066664"/>
              <a:gd name="connsiteY176" fmla="*/ 244546 h 3437547"/>
              <a:gd name="connsiteX177" fmla="*/ 2370358 w 5066664"/>
              <a:gd name="connsiteY177" fmla="*/ 256274 h 3437547"/>
              <a:gd name="connsiteX178" fmla="*/ 2374023 w 5066664"/>
              <a:gd name="connsiteY178" fmla="*/ 252609 h 3437547"/>
              <a:gd name="connsiteX179" fmla="*/ 2362295 w 5066664"/>
              <a:gd name="connsiteY179" fmla="*/ 240882 h 3437547"/>
              <a:gd name="connsiteX180" fmla="*/ 4197441 w 5066664"/>
              <a:gd name="connsiteY180" fmla="*/ 224374 h 3437547"/>
              <a:gd name="connsiteX181" fmla="*/ 4193779 w 5066664"/>
              <a:gd name="connsiteY181" fmla="*/ 228038 h 3437547"/>
              <a:gd name="connsiteX182" fmla="*/ 4205499 w 5066664"/>
              <a:gd name="connsiteY182" fmla="*/ 239766 h 3437547"/>
              <a:gd name="connsiteX183" fmla="*/ 4209161 w 5066664"/>
              <a:gd name="connsiteY183" fmla="*/ 236101 h 3437547"/>
              <a:gd name="connsiteX184" fmla="*/ 4197441 w 5066664"/>
              <a:gd name="connsiteY184" fmla="*/ 224374 h 3437547"/>
              <a:gd name="connsiteX185" fmla="*/ 3214464 w 5066664"/>
              <a:gd name="connsiteY185" fmla="*/ 122149 h 3437547"/>
              <a:gd name="connsiteX186" fmla="*/ 3210800 w 5066664"/>
              <a:gd name="connsiteY186" fmla="*/ 125813 h 3437547"/>
              <a:gd name="connsiteX187" fmla="*/ 3222529 w 5066664"/>
              <a:gd name="connsiteY187" fmla="*/ 137541 h 3437547"/>
              <a:gd name="connsiteX188" fmla="*/ 3226193 w 5066664"/>
              <a:gd name="connsiteY188" fmla="*/ 133876 h 3437547"/>
              <a:gd name="connsiteX189" fmla="*/ 3214464 w 5066664"/>
              <a:gd name="connsiteY189" fmla="*/ 122149 h 3437547"/>
              <a:gd name="connsiteX190" fmla="*/ 3105246 w 5066664"/>
              <a:gd name="connsiteY190" fmla="*/ 56750 h 3437547"/>
              <a:gd name="connsiteX191" fmla="*/ 3101580 w 5066664"/>
              <a:gd name="connsiteY191" fmla="*/ 60414 h 3437547"/>
              <a:gd name="connsiteX192" fmla="*/ 3113308 w 5066664"/>
              <a:gd name="connsiteY192" fmla="*/ 72142 h 3437547"/>
              <a:gd name="connsiteX193" fmla="*/ 3116974 w 5066664"/>
              <a:gd name="connsiteY193" fmla="*/ 68477 h 3437547"/>
              <a:gd name="connsiteX194" fmla="*/ 3105246 w 5066664"/>
              <a:gd name="connsiteY194" fmla="*/ 56750 h 3437547"/>
              <a:gd name="connsiteX195" fmla="*/ 4103466 w 5066664"/>
              <a:gd name="connsiteY195" fmla="*/ 40242 h 3437547"/>
              <a:gd name="connsiteX196" fmla="*/ 4099800 w 5066664"/>
              <a:gd name="connsiteY196" fmla="*/ 43906 h 3437547"/>
              <a:gd name="connsiteX197" fmla="*/ 4111529 w 5066664"/>
              <a:gd name="connsiteY197" fmla="*/ 55633 h 3437547"/>
              <a:gd name="connsiteX198" fmla="*/ 4115194 w 5066664"/>
              <a:gd name="connsiteY198" fmla="*/ 51969 h 3437547"/>
              <a:gd name="connsiteX199" fmla="*/ 4103466 w 5066664"/>
              <a:gd name="connsiteY199" fmla="*/ 40242 h 3437547"/>
              <a:gd name="connsiteX200" fmla="*/ 3577685 w 5066664"/>
              <a:gd name="connsiteY200" fmla="*/ 18019 h 3437547"/>
              <a:gd name="connsiteX201" fmla="*/ 3574020 w 5066664"/>
              <a:gd name="connsiteY201" fmla="*/ 21683 h 3437547"/>
              <a:gd name="connsiteX202" fmla="*/ 3585748 w 5066664"/>
              <a:gd name="connsiteY202" fmla="*/ 33410 h 3437547"/>
              <a:gd name="connsiteX203" fmla="*/ 3589413 w 5066664"/>
              <a:gd name="connsiteY203" fmla="*/ 29746 h 3437547"/>
              <a:gd name="connsiteX204" fmla="*/ 3577685 w 5066664"/>
              <a:gd name="connsiteY204" fmla="*/ 18019 h 3437547"/>
              <a:gd name="connsiteX205" fmla="*/ 3241145 w 5066664"/>
              <a:gd name="connsiteY205" fmla="*/ 876 h 3437547"/>
              <a:gd name="connsiteX206" fmla="*/ 3237483 w 5066664"/>
              <a:gd name="connsiteY206" fmla="*/ 4540 h 3437547"/>
              <a:gd name="connsiteX207" fmla="*/ 3249203 w 5066664"/>
              <a:gd name="connsiteY207" fmla="*/ 16268 h 3437547"/>
              <a:gd name="connsiteX208" fmla="*/ 3252865 w 5066664"/>
              <a:gd name="connsiteY208" fmla="*/ 12603 h 3437547"/>
              <a:gd name="connsiteX209" fmla="*/ 3241145 w 5066664"/>
              <a:gd name="connsiteY209" fmla="*/ 876 h 343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5066664" h="3437547">
                <a:moveTo>
                  <a:pt x="892270" y="3421279"/>
                </a:moveTo>
                <a:cubicBezTo>
                  <a:pt x="890621" y="3422012"/>
                  <a:pt x="889338" y="3423479"/>
                  <a:pt x="888605" y="3424943"/>
                </a:cubicBezTo>
                <a:cubicBezTo>
                  <a:pt x="885123" y="3432640"/>
                  <a:pt x="892636" y="3440152"/>
                  <a:pt x="900333" y="3436672"/>
                </a:cubicBezTo>
                <a:cubicBezTo>
                  <a:pt x="901983" y="3435938"/>
                  <a:pt x="903265" y="3434656"/>
                  <a:pt x="903998" y="3433006"/>
                </a:cubicBezTo>
                <a:cubicBezTo>
                  <a:pt x="907480" y="3425311"/>
                  <a:pt x="899967" y="3417797"/>
                  <a:pt x="892270" y="3421279"/>
                </a:cubicBezTo>
                <a:close/>
                <a:moveTo>
                  <a:pt x="2991580" y="3183177"/>
                </a:moveTo>
                <a:cubicBezTo>
                  <a:pt x="2989931" y="3183910"/>
                  <a:pt x="2988648" y="3185376"/>
                  <a:pt x="2987915" y="3186841"/>
                </a:cubicBezTo>
                <a:cubicBezTo>
                  <a:pt x="2984433" y="3194538"/>
                  <a:pt x="2991947" y="3202050"/>
                  <a:pt x="2999643" y="3198569"/>
                </a:cubicBezTo>
                <a:cubicBezTo>
                  <a:pt x="3001293" y="3197836"/>
                  <a:pt x="3002575" y="3196553"/>
                  <a:pt x="3003309" y="3194904"/>
                </a:cubicBezTo>
                <a:cubicBezTo>
                  <a:pt x="3006790" y="3187208"/>
                  <a:pt x="2999277" y="3179695"/>
                  <a:pt x="2991580" y="3183177"/>
                </a:cubicBezTo>
                <a:close/>
                <a:moveTo>
                  <a:pt x="2334355" y="3063174"/>
                </a:moveTo>
                <a:cubicBezTo>
                  <a:pt x="2332889" y="3063907"/>
                  <a:pt x="2331423" y="3065190"/>
                  <a:pt x="2330690" y="3066838"/>
                </a:cubicBezTo>
                <a:cubicBezTo>
                  <a:pt x="2327208" y="3074535"/>
                  <a:pt x="2334721" y="3082047"/>
                  <a:pt x="2342418" y="3078566"/>
                </a:cubicBezTo>
                <a:cubicBezTo>
                  <a:pt x="2344067" y="3077833"/>
                  <a:pt x="2345350" y="3076551"/>
                  <a:pt x="2346083" y="3074901"/>
                </a:cubicBezTo>
                <a:cubicBezTo>
                  <a:pt x="2349565" y="3067205"/>
                  <a:pt x="2342052" y="3059692"/>
                  <a:pt x="2334355" y="3063174"/>
                </a:cubicBezTo>
                <a:close/>
                <a:moveTo>
                  <a:pt x="512540" y="2926663"/>
                </a:moveTo>
                <a:cubicBezTo>
                  <a:pt x="510891" y="2927396"/>
                  <a:pt x="509608" y="2928679"/>
                  <a:pt x="508875" y="2930327"/>
                </a:cubicBezTo>
                <a:cubicBezTo>
                  <a:pt x="505393" y="2938024"/>
                  <a:pt x="512906" y="2945536"/>
                  <a:pt x="520603" y="2942056"/>
                </a:cubicBezTo>
                <a:cubicBezTo>
                  <a:pt x="522253" y="2941322"/>
                  <a:pt x="523535" y="2940040"/>
                  <a:pt x="524268" y="2938390"/>
                </a:cubicBezTo>
                <a:cubicBezTo>
                  <a:pt x="527750" y="2930695"/>
                  <a:pt x="520237" y="2923181"/>
                  <a:pt x="512540" y="2926663"/>
                </a:cubicBezTo>
                <a:close/>
                <a:moveTo>
                  <a:pt x="64240" y="2925393"/>
                </a:moveTo>
                <a:cubicBezTo>
                  <a:pt x="62592" y="2926126"/>
                  <a:pt x="61310" y="2927592"/>
                  <a:pt x="60578" y="2929057"/>
                </a:cubicBezTo>
                <a:cubicBezTo>
                  <a:pt x="57099" y="2936754"/>
                  <a:pt x="64424" y="2944266"/>
                  <a:pt x="72297" y="2940786"/>
                </a:cubicBezTo>
                <a:cubicBezTo>
                  <a:pt x="73944" y="2940052"/>
                  <a:pt x="75227" y="2938770"/>
                  <a:pt x="75959" y="2937120"/>
                </a:cubicBezTo>
                <a:cubicBezTo>
                  <a:pt x="79438" y="2929424"/>
                  <a:pt x="71931" y="2921911"/>
                  <a:pt x="64240" y="2925393"/>
                </a:cubicBezTo>
                <a:close/>
                <a:moveTo>
                  <a:pt x="739870" y="2804120"/>
                </a:moveTo>
                <a:cubicBezTo>
                  <a:pt x="738221" y="2804670"/>
                  <a:pt x="736938" y="2806136"/>
                  <a:pt x="736205" y="2807784"/>
                </a:cubicBezTo>
                <a:cubicBezTo>
                  <a:pt x="732723" y="2815481"/>
                  <a:pt x="740236" y="2822993"/>
                  <a:pt x="747933" y="2819513"/>
                </a:cubicBezTo>
                <a:cubicBezTo>
                  <a:pt x="749583" y="2818779"/>
                  <a:pt x="750865" y="2817497"/>
                  <a:pt x="751599" y="2815847"/>
                </a:cubicBezTo>
                <a:cubicBezTo>
                  <a:pt x="755080" y="2808152"/>
                  <a:pt x="747567" y="2800638"/>
                  <a:pt x="739870" y="2804120"/>
                </a:cubicBezTo>
                <a:close/>
                <a:moveTo>
                  <a:pt x="4523841" y="2559670"/>
                </a:moveTo>
                <a:cubicBezTo>
                  <a:pt x="4522195" y="2560403"/>
                  <a:pt x="4520915" y="2561686"/>
                  <a:pt x="4520183" y="2563334"/>
                </a:cubicBezTo>
                <a:cubicBezTo>
                  <a:pt x="4516706" y="2571031"/>
                  <a:pt x="4524025" y="2578543"/>
                  <a:pt x="4531893" y="2575062"/>
                </a:cubicBezTo>
                <a:cubicBezTo>
                  <a:pt x="4533539" y="2574329"/>
                  <a:pt x="4534819" y="2573046"/>
                  <a:pt x="4535552" y="2571397"/>
                </a:cubicBezTo>
                <a:cubicBezTo>
                  <a:pt x="4539028" y="2563701"/>
                  <a:pt x="4531710" y="2556188"/>
                  <a:pt x="4523841" y="2559670"/>
                </a:cubicBezTo>
                <a:close/>
                <a:moveTo>
                  <a:pt x="2524856" y="2476493"/>
                </a:moveTo>
                <a:cubicBezTo>
                  <a:pt x="2523389" y="2477226"/>
                  <a:pt x="2521923" y="2478693"/>
                  <a:pt x="2521190" y="2480157"/>
                </a:cubicBezTo>
                <a:cubicBezTo>
                  <a:pt x="2517708" y="2487854"/>
                  <a:pt x="2525221" y="2495366"/>
                  <a:pt x="2532918" y="2491886"/>
                </a:cubicBezTo>
                <a:cubicBezTo>
                  <a:pt x="2534568" y="2491152"/>
                  <a:pt x="2535851" y="2489870"/>
                  <a:pt x="2536584" y="2488220"/>
                </a:cubicBezTo>
                <a:cubicBezTo>
                  <a:pt x="2540065" y="2480525"/>
                  <a:pt x="2532552" y="2473011"/>
                  <a:pt x="2524856" y="2476493"/>
                </a:cubicBezTo>
                <a:close/>
                <a:moveTo>
                  <a:pt x="1915890" y="2435222"/>
                </a:moveTo>
                <a:cubicBezTo>
                  <a:pt x="1914424" y="2435772"/>
                  <a:pt x="1912958" y="2437238"/>
                  <a:pt x="1912225" y="2438886"/>
                </a:cubicBezTo>
                <a:cubicBezTo>
                  <a:pt x="1908743" y="2446583"/>
                  <a:pt x="1916256" y="2454095"/>
                  <a:pt x="1923953" y="2450614"/>
                </a:cubicBezTo>
                <a:cubicBezTo>
                  <a:pt x="1925603" y="2449881"/>
                  <a:pt x="1926885" y="2448599"/>
                  <a:pt x="1927619" y="2446949"/>
                </a:cubicBezTo>
                <a:cubicBezTo>
                  <a:pt x="1931100" y="2439253"/>
                  <a:pt x="1923587" y="2431740"/>
                  <a:pt x="1915890" y="2435222"/>
                </a:cubicBezTo>
                <a:close/>
                <a:moveTo>
                  <a:pt x="3774536" y="2329823"/>
                </a:moveTo>
                <a:cubicBezTo>
                  <a:pt x="3772885" y="2330373"/>
                  <a:pt x="3771603" y="2331839"/>
                  <a:pt x="3770870" y="2333487"/>
                </a:cubicBezTo>
                <a:cubicBezTo>
                  <a:pt x="3767388" y="2341184"/>
                  <a:pt x="3774901" y="2348696"/>
                  <a:pt x="3782598" y="2345215"/>
                </a:cubicBezTo>
                <a:cubicBezTo>
                  <a:pt x="3784248" y="2344482"/>
                  <a:pt x="3785531" y="2343200"/>
                  <a:pt x="3786264" y="2341550"/>
                </a:cubicBezTo>
                <a:cubicBezTo>
                  <a:pt x="3789745" y="2333854"/>
                  <a:pt x="3782232" y="2326341"/>
                  <a:pt x="3774536" y="2329823"/>
                </a:cubicBezTo>
                <a:close/>
                <a:moveTo>
                  <a:pt x="1059910" y="2287917"/>
                </a:moveTo>
                <a:cubicBezTo>
                  <a:pt x="1058444" y="2288650"/>
                  <a:pt x="1056978" y="2289933"/>
                  <a:pt x="1056245" y="2291581"/>
                </a:cubicBezTo>
                <a:cubicBezTo>
                  <a:pt x="1052763" y="2299278"/>
                  <a:pt x="1060276" y="2306790"/>
                  <a:pt x="1067973" y="2303310"/>
                </a:cubicBezTo>
                <a:cubicBezTo>
                  <a:pt x="1069623" y="2302576"/>
                  <a:pt x="1070905" y="2301294"/>
                  <a:pt x="1071639" y="2299644"/>
                </a:cubicBezTo>
                <a:cubicBezTo>
                  <a:pt x="1075120" y="2291949"/>
                  <a:pt x="1067607" y="2284435"/>
                  <a:pt x="1059910" y="2287917"/>
                </a:cubicBezTo>
                <a:close/>
                <a:moveTo>
                  <a:pt x="2818860" y="2153945"/>
                </a:moveTo>
                <a:cubicBezTo>
                  <a:pt x="2817395" y="2154678"/>
                  <a:pt x="2815928" y="2156144"/>
                  <a:pt x="2815195" y="2157609"/>
                </a:cubicBezTo>
                <a:cubicBezTo>
                  <a:pt x="2811713" y="2165306"/>
                  <a:pt x="2819227" y="2172818"/>
                  <a:pt x="2826923" y="2169337"/>
                </a:cubicBezTo>
                <a:cubicBezTo>
                  <a:pt x="2828573" y="2168604"/>
                  <a:pt x="2829855" y="2167322"/>
                  <a:pt x="2830589" y="2165672"/>
                </a:cubicBezTo>
                <a:cubicBezTo>
                  <a:pt x="2834070" y="2157976"/>
                  <a:pt x="2826557" y="2150463"/>
                  <a:pt x="2818860" y="2153945"/>
                </a:cubicBezTo>
                <a:close/>
                <a:moveTo>
                  <a:pt x="5054061" y="2108865"/>
                </a:moveTo>
                <a:cubicBezTo>
                  <a:pt x="5052410" y="2109598"/>
                  <a:pt x="5051128" y="2110881"/>
                  <a:pt x="5050395" y="2112529"/>
                </a:cubicBezTo>
                <a:cubicBezTo>
                  <a:pt x="5046913" y="2120226"/>
                  <a:pt x="5054426" y="2127738"/>
                  <a:pt x="5062124" y="2124258"/>
                </a:cubicBezTo>
                <a:cubicBezTo>
                  <a:pt x="5063773" y="2123524"/>
                  <a:pt x="5065057" y="2122242"/>
                  <a:pt x="5065789" y="2120592"/>
                </a:cubicBezTo>
                <a:cubicBezTo>
                  <a:pt x="5069271" y="2112897"/>
                  <a:pt x="5061757" y="2105383"/>
                  <a:pt x="5054061" y="2108865"/>
                </a:cubicBezTo>
                <a:close/>
                <a:moveTo>
                  <a:pt x="134076" y="1990767"/>
                </a:moveTo>
                <a:cubicBezTo>
                  <a:pt x="132429" y="1991317"/>
                  <a:pt x="131146" y="1992783"/>
                  <a:pt x="130414" y="1994431"/>
                </a:cubicBezTo>
                <a:cubicBezTo>
                  <a:pt x="126935" y="2002128"/>
                  <a:pt x="134442" y="2009640"/>
                  <a:pt x="142133" y="2006159"/>
                </a:cubicBezTo>
                <a:cubicBezTo>
                  <a:pt x="143781" y="2005426"/>
                  <a:pt x="145063" y="2004144"/>
                  <a:pt x="145796" y="2002494"/>
                </a:cubicBezTo>
                <a:cubicBezTo>
                  <a:pt x="149274" y="1994798"/>
                  <a:pt x="141950" y="1987285"/>
                  <a:pt x="134076" y="1990767"/>
                </a:cubicBezTo>
                <a:close/>
                <a:moveTo>
                  <a:pt x="4647660" y="1762825"/>
                </a:moveTo>
                <a:cubicBezTo>
                  <a:pt x="4646194" y="1763558"/>
                  <a:pt x="4644728" y="1764841"/>
                  <a:pt x="4643995" y="1766489"/>
                </a:cubicBezTo>
                <a:cubicBezTo>
                  <a:pt x="4640513" y="1774186"/>
                  <a:pt x="4648026" y="1781698"/>
                  <a:pt x="4655724" y="1778217"/>
                </a:cubicBezTo>
                <a:cubicBezTo>
                  <a:pt x="4657372" y="1777484"/>
                  <a:pt x="4658656" y="1776201"/>
                  <a:pt x="4659388" y="1774552"/>
                </a:cubicBezTo>
                <a:cubicBezTo>
                  <a:pt x="4662871" y="1766856"/>
                  <a:pt x="4655357" y="1759343"/>
                  <a:pt x="4647660" y="1762825"/>
                </a:cubicBezTo>
                <a:close/>
                <a:moveTo>
                  <a:pt x="810990" y="1752031"/>
                </a:moveTo>
                <a:cubicBezTo>
                  <a:pt x="809341" y="1752764"/>
                  <a:pt x="808058" y="1754047"/>
                  <a:pt x="807325" y="1755695"/>
                </a:cubicBezTo>
                <a:cubicBezTo>
                  <a:pt x="803843" y="1763392"/>
                  <a:pt x="811356" y="1770904"/>
                  <a:pt x="819053" y="1767423"/>
                </a:cubicBezTo>
                <a:cubicBezTo>
                  <a:pt x="820702" y="1766690"/>
                  <a:pt x="821985" y="1765408"/>
                  <a:pt x="822718" y="1763758"/>
                </a:cubicBezTo>
                <a:cubicBezTo>
                  <a:pt x="826200" y="1756062"/>
                  <a:pt x="818687" y="1748549"/>
                  <a:pt x="810990" y="1752031"/>
                </a:cubicBezTo>
                <a:close/>
                <a:moveTo>
                  <a:pt x="1549505" y="1566629"/>
                </a:moveTo>
                <a:cubicBezTo>
                  <a:pt x="1548040" y="1567362"/>
                  <a:pt x="1546758" y="1568645"/>
                  <a:pt x="1545843" y="1570293"/>
                </a:cubicBezTo>
                <a:cubicBezTo>
                  <a:pt x="1542364" y="1577990"/>
                  <a:pt x="1549689" y="1585502"/>
                  <a:pt x="1557562" y="1582022"/>
                </a:cubicBezTo>
                <a:cubicBezTo>
                  <a:pt x="1559210" y="1581288"/>
                  <a:pt x="1560492" y="1580006"/>
                  <a:pt x="1561224" y="1578356"/>
                </a:cubicBezTo>
                <a:cubicBezTo>
                  <a:pt x="1564703" y="1570660"/>
                  <a:pt x="1557196" y="1563147"/>
                  <a:pt x="1549505" y="1566629"/>
                </a:cubicBezTo>
                <a:close/>
                <a:moveTo>
                  <a:pt x="271240" y="1516469"/>
                </a:moveTo>
                <a:cubicBezTo>
                  <a:pt x="269774" y="1517202"/>
                  <a:pt x="268308" y="1518485"/>
                  <a:pt x="267575" y="1520133"/>
                </a:cubicBezTo>
                <a:cubicBezTo>
                  <a:pt x="264093" y="1527830"/>
                  <a:pt x="271606" y="1535342"/>
                  <a:pt x="279303" y="1531861"/>
                </a:cubicBezTo>
                <a:cubicBezTo>
                  <a:pt x="280952" y="1531128"/>
                  <a:pt x="282235" y="1529845"/>
                  <a:pt x="282968" y="1528196"/>
                </a:cubicBezTo>
                <a:cubicBezTo>
                  <a:pt x="286450" y="1520500"/>
                  <a:pt x="278937" y="1512987"/>
                  <a:pt x="271240" y="1516469"/>
                </a:cubicBezTo>
                <a:close/>
                <a:moveTo>
                  <a:pt x="1027525" y="1437737"/>
                </a:moveTo>
                <a:cubicBezTo>
                  <a:pt x="1025876" y="1438470"/>
                  <a:pt x="1024593" y="1439753"/>
                  <a:pt x="1023860" y="1441401"/>
                </a:cubicBezTo>
                <a:cubicBezTo>
                  <a:pt x="1020378" y="1449098"/>
                  <a:pt x="1027891" y="1456610"/>
                  <a:pt x="1035588" y="1453129"/>
                </a:cubicBezTo>
                <a:cubicBezTo>
                  <a:pt x="1037238" y="1452396"/>
                  <a:pt x="1038520" y="1451114"/>
                  <a:pt x="1039253" y="1449464"/>
                </a:cubicBezTo>
                <a:cubicBezTo>
                  <a:pt x="1042735" y="1441768"/>
                  <a:pt x="1035222" y="1434255"/>
                  <a:pt x="1027525" y="1437737"/>
                </a:cubicBezTo>
                <a:close/>
                <a:moveTo>
                  <a:pt x="2363565" y="1409164"/>
                </a:moveTo>
                <a:cubicBezTo>
                  <a:pt x="2362099" y="1409714"/>
                  <a:pt x="2360633" y="1411180"/>
                  <a:pt x="2359900" y="1412829"/>
                </a:cubicBezTo>
                <a:cubicBezTo>
                  <a:pt x="2356418" y="1420525"/>
                  <a:pt x="2363931" y="1428038"/>
                  <a:pt x="2371628" y="1424556"/>
                </a:cubicBezTo>
                <a:cubicBezTo>
                  <a:pt x="2373278" y="1423823"/>
                  <a:pt x="2374560" y="1422540"/>
                  <a:pt x="2375293" y="1420892"/>
                </a:cubicBezTo>
                <a:cubicBezTo>
                  <a:pt x="2378775" y="1413195"/>
                  <a:pt x="2371262" y="1405683"/>
                  <a:pt x="2363565" y="1409164"/>
                </a:cubicBezTo>
                <a:close/>
                <a:moveTo>
                  <a:pt x="602081" y="1218683"/>
                </a:moveTo>
                <a:cubicBezTo>
                  <a:pt x="600618" y="1219416"/>
                  <a:pt x="599154" y="1220699"/>
                  <a:pt x="598422" y="1222348"/>
                </a:cubicBezTo>
                <a:cubicBezTo>
                  <a:pt x="594946" y="1230044"/>
                  <a:pt x="602265" y="1237557"/>
                  <a:pt x="610132" y="1234076"/>
                </a:cubicBezTo>
                <a:cubicBezTo>
                  <a:pt x="611779" y="1233342"/>
                  <a:pt x="613059" y="1232060"/>
                  <a:pt x="613791" y="1230411"/>
                </a:cubicBezTo>
                <a:cubicBezTo>
                  <a:pt x="617267" y="1222714"/>
                  <a:pt x="609948" y="1215202"/>
                  <a:pt x="602081" y="1218683"/>
                </a:cubicBezTo>
                <a:close/>
                <a:moveTo>
                  <a:pt x="3147790" y="1174872"/>
                </a:moveTo>
                <a:cubicBezTo>
                  <a:pt x="3146325" y="1175423"/>
                  <a:pt x="3144858" y="1176888"/>
                  <a:pt x="3144125" y="1178537"/>
                </a:cubicBezTo>
                <a:cubicBezTo>
                  <a:pt x="3140643" y="1186233"/>
                  <a:pt x="3148157" y="1193746"/>
                  <a:pt x="3155853" y="1190264"/>
                </a:cubicBezTo>
                <a:cubicBezTo>
                  <a:pt x="3157502" y="1189531"/>
                  <a:pt x="3158785" y="1188249"/>
                  <a:pt x="3159518" y="1186600"/>
                </a:cubicBezTo>
                <a:cubicBezTo>
                  <a:pt x="3163000" y="1178903"/>
                  <a:pt x="3155487" y="1171391"/>
                  <a:pt x="3147790" y="1174872"/>
                </a:cubicBezTo>
                <a:close/>
                <a:moveTo>
                  <a:pt x="84550" y="1150110"/>
                </a:moveTo>
                <a:cubicBezTo>
                  <a:pt x="82901" y="1150843"/>
                  <a:pt x="81618" y="1152126"/>
                  <a:pt x="80885" y="1153775"/>
                </a:cubicBezTo>
                <a:cubicBezTo>
                  <a:pt x="77403" y="1161471"/>
                  <a:pt x="84916" y="1168984"/>
                  <a:pt x="92613" y="1165503"/>
                </a:cubicBezTo>
                <a:cubicBezTo>
                  <a:pt x="94263" y="1164769"/>
                  <a:pt x="95545" y="1163487"/>
                  <a:pt x="96279" y="1161838"/>
                </a:cubicBezTo>
                <a:cubicBezTo>
                  <a:pt x="99760" y="1154141"/>
                  <a:pt x="92247" y="1146629"/>
                  <a:pt x="84550" y="1150110"/>
                </a:cubicBezTo>
                <a:close/>
                <a:moveTo>
                  <a:pt x="4605760" y="970424"/>
                </a:moveTo>
                <a:cubicBezTo>
                  <a:pt x="4604113" y="971156"/>
                  <a:pt x="4602831" y="972439"/>
                  <a:pt x="4602098" y="974088"/>
                </a:cubicBezTo>
                <a:cubicBezTo>
                  <a:pt x="4598619" y="981784"/>
                  <a:pt x="4605944" y="989297"/>
                  <a:pt x="4613817" y="985815"/>
                </a:cubicBezTo>
                <a:cubicBezTo>
                  <a:pt x="4615465" y="985082"/>
                  <a:pt x="4616747" y="983800"/>
                  <a:pt x="4617479" y="982151"/>
                </a:cubicBezTo>
                <a:cubicBezTo>
                  <a:pt x="4620958" y="974454"/>
                  <a:pt x="4613451" y="966942"/>
                  <a:pt x="4605760" y="970424"/>
                </a:cubicBezTo>
                <a:close/>
                <a:moveTo>
                  <a:pt x="1779365" y="870104"/>
                </a:moveTo>
                <a:cubicBezTo>
                  <a:pt x="1777899" y="870836"/>
                  <a:pt x="1776433" y="872119"/>
                  <a:pt x="1775700" y="873768"/>
                </a:cubicBezTo>
                <a:cubicBezTo>
                  <a:pt x="1772218" y="881464"/>
                  <a:pt x="1779731" y="888977"/>
                  <a:pt x="1787428" y="885495"/>
                </a:cubicBezTo>
                <a:cubicBezTo>
                  <a:pt x="1789078" y="884762"/>
                  <a:pt x="1790360" y="883479"/>
                  <a:pt x="1791093" y="881831"/>
                </a:cubicBezTo>
                <a:cubicBezTo>
                  <a:pt x="1794575" y="874134"/>
                  <a:pt x="1787062" y="866622"/>
                  <a:pt x="1779365" y="870104"/>
                </a:cubicBezTo>
                <a:close/>
                <a:moveTo>
                  <a:pt x="812895" y="748831"/>
                </a:moveTo>
                <a:cubicBezTo>
                  <a:pt x="811246" y="749563"/>
                  <a:pt x="809963" y="750846"/>
                  <a:pt x="809230" y="752495"/>
                </a:cubicBezTo>
                <a:cubicBezTo>
                  <a:pt x="805748" y="760191"/>
                  <a:pt x="813261" y="767704"/>
                  <a:pt x="820958" y="764223"/>
                </a:cubicBezTo>
                <a:cubicBezTo>
                  <a:pt x="822608" y="763489"/>
                  <a:pt x="823890" y="762207"/>
                  <a:pt x="824624" y="760558"/>
                </a:cubicBezTo>
                <a:cubicBezTo>
                  <a:pt x="828105" y="752861"/>
                  <a:pt x="820592" y="745349"/>
                  <a:pt x="812895" y="748831"/>
                </a:cubicBezTo>
                <a:close/>
                <a:moveTo>
                  <a:pt x="4540" y="723434"/>
                </a:moveTo>
                <a:cubicBezTo>
                  <a:pt x="2891" y="724166"/>
                  <a:pt x="1608" y="725449"/>
                  <a:pt x="875" y="727098"/>
                </a:cubicBezTo>
                <a:cubicBezTo>
                  <a:pt x="-2607" y="734794"/>
                  <a:pt x="4906" y="742307"/>
                  <a:pt x="12603" y="738826"/>
                </a:cubicBezTo>
                <a:cubicBezTo>
                  <a:pt x="14253" y="738092"/>
                  <a:pt x="15535" y="736810"/>
                  <a:pt x="16269" y="735161"/>
                </a:cubicBezTo>
                <a:cubicBezTo>
                  <a:pt x="19750" y="727465"/>
                  <a:pt x="12237" y="719952"/>
                  <a:pt x="4540" y="723434"/>
                </a:cubicBezTo>
                <a:close/>
                <a:moveTo>
                  <a:pt x="3212560" y="689147"/>
                </a:moveTo>
                <a:cubicBezTo>
                  <a:pt x="3210911" y="689879"/>
                  <a:pt x="3209628" y="691162"/>
                  <a:pt x="3208895" y="692811"/>
                </a:cubicBezTo>
                <a:cubicBezTo>
                  <a:pt x="3205413" y="700507"/>
                  <a:pt x="3212926" y="708020"/>
                  <a:pt x="3220623" y="704538"/>
                </a:cubicBezTo>
                <a:cubicBezTo>
                  <a:pt x="3222272" y="703805"/>
                  <a:pt x="3223555" y="702523"/>
                  <a:pt x="3224288" y="700874"/>
                </a:cubicBezTo>
                <a:cubicBezTo>
                  <a:pt x="3227770" y="693177"/>
                  <a:pt x="3220257" y="685665"/>
                  <a:pt x="3212560" y="689147"/>
                </a:cubicBezTo>
                <a:close/>
                <a:moveTo>
                  <a:pt x="3739606" y="645971"/>
                </a:moveTo>
                <a:cubicBezTo>
                  <a:pt x="3738142" y="646703"/>
                  <a:pt x="3736677" y="647986"/>
                  <a:pt x="3735944" y="649635"/>
                </a:cubicBezTo>
                <a:cubicBezTo>
                  <a:pt x="3732465" y="657331"/>
                  <a:pt x="3739973" y="664844"/>
                  <a:pt x="3747664" y="661363"/>
                </a:cubicBezTo>
                <a:cubicBezTo>
                  <a:pt x="3749311" y="660629"/>
                  <a:pt x="3750593" y="659347"/>
                  <a:pt x="3751326" y="657698"/>
                </a:cubicBezTo>
                <a:cubicBezTo>
                  <a:pt x="3754805" y="650001"/>
                  <a:pt x="3747480" y="642489"/>
                  <a:pt x="3739606" y="645971"/>
                </a:cubicBezTo>
                <a:close/>
                <a:moveTo>
                  <a:pt x="823055" y="532953"/>
                </a:moveTo>
                <a:cubicBezTo>
                  <a:pt x="821406" y="533685"/>
                  <a:pt x="820123" y="535151"/>
                  <a:pt x="819390" y="536617"/>
                </a:cubicBezTo>
                <a:cubicBezTo>
                  <a:pt x="815908" y="544313"/>
                  <a:pt x="823421" y="551826"/>
                  <a:pt x="831118" y="548344"/>
                </a:cubicBezTo>
                <a:cubicBezTo>
                  <a:pt x="832767" y="547611"/>
                  <a:pt x="834050" y="546329"/>
                  <a:pt x="834783" y="544680"/>
                </a:cubicBezTo>
                <a:cubicBezTo>
                  <a:pt x="838265" y="536984"/>
                  <a:pt x="830752" y="529471"/>
                  <a:pt x="823055" y="532953"/>
                </a:cubicBezTo>
                <a:close/>
                <a:moveTo>
                  <a:pt x="1175480" y="517714"/>
                </a:moveTo>
                <a:cubicBezTo>
                  <a:pt x="1174014" y="518446"/>
                  <a:pt x="1172548" y="519729"/>
                  <a:pt x="1171815" y="521378"/>
                </a:cubicBezTo>
                <a:cubicBezTo>
                  <a:pt x="1168333" y="529074"/>
                  <a:pt x="1175846" y="536587"/>
                  <a:pt x="1183543" y="533105"/>
                </a:cubicBezTo>
                <a:cubicBezTo>
                  <a:pt x="1185193" y="532372"/>
                  <a:pt x="1186475" y="531090"/>
                  <a:pt x="1187209" y="529441"/>
                </a:cubicBezTo>
                <a:cubicBezTo>
                  <a:pt x="1190690" y="521744"/>
                  <a:pt x="1183177" y="514232"/>
                  <a:pt x="1175480" y="517714"/>
                </a:cubicBezTo>
                <a:close/>
                <a:moveTo>
                  <a:pt x="2804256" y="517079"/>
                </a:moveTo>
                <a:cubicBezTo>
                  <a:pt x="2802605" y="517811"/>
                  <a:pt x="2801323" y="519277"/>
                  <a:pt x="2800590" y="520743"/>
                </a:cubicBezTo>
                <a:cubicBezTo>
                  <a:pt x="2797108" y="528439"/>
                  <a:pt x="2804621" y="535952"/>
                  <a:pt x="2812318" y="532471"/>
                </a:cubicBezTo>
                <a:cubicBezTo>
                  <a:pt x="2813968" y="531737"/>
                  <a:pt x="2815251" y="530455"/>
                  <a:pt x="2815984" y="528806"/>
                </a:cubicBezTo>
                <a:cubicBezTo>
                  <a:pt x="2819465" y="521109"/>
                  <a:pt x="2811952" y="513597"/>
                  <a:pt x="2804256" y="517079"/>
                </a:cubicBezTo>
                <a:close/>
                <a:moveTo>
                  <a:pt x="2684886" y="374854"/>
                </a:moveTo>
                <a:cubicBezTo>
                  <a:pt x="2683420" y="375586"/>
                  <a:pt x="2681955" y="377052"/>
                  <a:pt x="2681223" y="378518"/>
                </a:cubicBezTo>
                <a:cubicBezTo>
                  <a:pt x="2677744" y="386214"/>
                  <a:pt x="2685068" y="393727"/>
                  <a:pt x="2692942" y="390245"/>
                </a:cubicBezTo>
                <a:cubicBezTo>
                  <a:pt x="2694590" y="389512"/>
                  <a:pt x="2695872" y="388230"/>
                  <a:pt x="2696604" y="386581"/>
                </a:cubicBezTo>
                <a:cubicBezTo>
                  <a:pt x="2700083" y="378884"/>
                  <a:pt x="2692576" y="371372"/>
                  <a:pt x="2684886" y="374854"/>
                </a:cubicBezTo>
                <a:close/>
                <a:moveTo>
                  <a:pt x="3627850" y="351361"/>
                </a:moveTo>
                <a:cubicBezTo>
                  <a:pt x="3626201" y="352093"/>
                  <a:pt x="3624918" y="353376"/>
                  <a:pt x="3624185" y="355025"/>
                </a:cubicBezTo>
                <a:cubicBezTo>
                  <a:pt x="3620703" y="362721"/>
                  <a:pt x="3628217" y="370234"/>
                  <a:pt x="3635913" y="366752"/>
                </a:cubicBezTo>
                <a:cubicBezTo>
                  <a:pt x="3637562" y="366019"/>
                  <a:pt x="3638845" y="364737"/>
                  <a:pt x="3639578" y="363088"/>
                </a:cubicBezTo>
                <a:cubicBezTo>
                  <a:pt x="3643060" y="355392"/>
                  <a:pt x="3635547" y="347879"/>
                  <a:pt x="3627850" y="351361"/>
                </a:cubicBezTo>
                <a:close/>
                <a:moveTo>
                  <a:pt x="201390" y="349456"/>
                </a:moveTo>
                <a:cubicBezTo>
                  <a:pt x="199924" y="350188"/>
                  <a:pt x="198458" y="351654"/>
                  <a:pt x="197725" y="353120"/>
                </a:cubicBezTo>
                <a:cubicBezTo>
                  <a:pt x="194243" y="360816"/>
                  <a:pt x="201756" y="368329"/>
                  <a:pt x="209453" y="364848"/>
                </a:cubicBezTo>
                <a:cubicBezTo>
                  <a:pt x="211103" y="364114"/>
                  <a:pt x="212385" y="362832"/>
                  <a:pt x="213118" y="361183"/>
                </a:cubicBezTo>
                <a:cubicBezTo>
                  <a:pt x="216600" y="353486"/>
                  <a:pt x="209087" y="345974"/>
                  <a:pt x="201390" y="349456"/>
                </a:cubicBezTo>
                <a:close/>
                <a:moveTo>
                  <a:pt x="2362295" y="240882"/>
                </a:moveTo>
                <a:cubicBezTo>
                  <a:pt x="2360646" y="241614"/>
                  <a:pt x="2359363" y="243080"/>
                  <a:pt x="2358630" y="244546"/>
                </a:cubicBezTo>
                <a:cubicBezTo>
                  <a:pt x="2355148" y="252242"/>
                  <a:pt x="2362662" y="259755"/>
                  <a:pt x="2370358" y="256274"/>
                </a:cubicBezTo>
                <a:cubicBezTo>
                  <a:pt x="2372007" y="255540"/>
                  <a:pt x="2373290" y="254258"/>
                  <a:pt x="2374023" y="252609"/>
                </a:cubicBezTo>
                <a:cubicBezTo>
                  <a:pt x="2377505" y="244912"/>
                  <a:pt x="2369992" y="237400"/>
                  <a:pt x="2362295" y="240882"/>
                </a:cubicBezTo>
                <a:close/>
                <a:moveTo>
                  <a:pt x="4197441" y="224374"/>
                </a:moveTo>
                <a:cubicBezTo>
                  <a:pt x="4195978" y="225106"/>
                  <a:pt x="4194512" y="226389"/>
                  <a:pt x="4193779" y="228038"/>
                </a:cubicBezTo>
                <a:cubicBezTo>
                  <a:pt x="4190300" y="235734"/>
                  <a:pt x="4197809" y="243247"/>
                  <a:pt x="4205499" y="239766"/>
                </a:cubicBezTo>
                <a:cubicBezTo>
                  <a:pt x="4207147" y="239032"/>
                  <a:pt x="4208429" y="237750"/>
                  <a:pt x="4209161" y="236101"/>
                </a:cubicBezTo>
                <a:cubicBezTo>
                  <a:pt x="4212641" y="228404"/>
                  <a:pt x="4205315" y="220892"/>
                  <a:pt x="4197441" y="224374"/>
                </a:cubicBezTo>
                <a:close/>
                <a:moveTo>
                  <a:pt x="3214464" y="122149"/>
                </a:moveTo>
                <a:cubicBezTo>
                  <a:pt x="3212816" y="122881"/>
                  <a:pt x="3211534" y="124347"/>
                  <a:pt x="3210800" y="125813"/>
                </a:cubicBezTo>
                <a:cubicBezTo>
                  <a:pt x="3207318" y="133509"/>
                  <a:pt x="3214832" y="141022"/>
                  <a:pt x="3222529" y="137541"/>
                </a:cubicBezTo>
                <a:cubicBezTo>
                  <a:pt x="3224177" y="136807"/>
                  <a:pt x="3225459" y="135525"/>
                  <a:pt x="3226193" y="133876"/>
                </a:cubicBezTo>
                <a:cubicBezTo>
                  <a:pt x="3229675" y="126179"/>
                  <a:pt x="3222161" y="118667"/>
                  <a:pt x="3214464" y="122149"/>
                </a:cubicBezTo>
                <a:close/>
                <a:moveTo>
                  <a:pt x="3105246" y="56750"/>
                </a:moveTo>
                <a:cubicBezTo>
                  <a:pt x="3103595" y="57300"/>
                  <a:pt x="3102313" y="58765"/>
                  <a:pt x="3101580" y="60414"/>
                </a:cubicBezTo>
                <a:cubicBezTo>
                  <a:pt x="3098098" y="68110"/>
                  <a:pt x="3105611" y="75623"/>
                  <a:pt x="3113308" y="72142"/>
                </a:cubicBezTo>
                <a:cubicBezTo>
                  <a:pt x="3114958" y="71408"/>
                  <a:pt x="3116241" y="70126"/>
                  <a:pt x="3116974" y="68477"/>
                </a:cubicBezTo>
                <a:cubicBezTo>
                  <a:pt x="3120455" y="60780"/>
                  <a:pt x="3112942" y="53268"/>
                  <a:pt x="3105246" y="56750"/>
                </a:cubicBezTo>
                <a:close/>
                <a:moveTo>
                  <a:pt x="4103466" y="40242"/>
                </a:moveTo>
                <a:cubicBezTo>
                  <a:pt x="4101999" y="40974"/>
                  <a:pt x="4100533" y="42440"/>
                  <a:pt x="4099800" y="43906"/>
                </a:cubicBezTo>
                <a:cubicBezTo>
                  <a:pt x="4096318" y="51602"/>
                  <a:pt x="4103831" y="59115"/>
                  <a:pt x="4111529" y="55633"/>
                </a:cubicBezTo>
                <a:cubicBezTo>
                  <a:pt x="4113178" y="54900"/>
                  <a:pt x="4114462" y="53618"/>
                  <a:pt x="4115194" y="51969"/>
                </a:cubicBezTo>
                <a:cubicBezTo>
                  <a:pt x="4118676" y="44273"/>
                  <a:pt x="4111162" y="36760"/>
                  <a:pt x="4103466" y="40242"/>
                </a:cubicBezTo>
                <a:close/>
                <a:moveTo>
                  <a:pt x="3577685" y="18019"/>
                </a:moveTo>
                <a:cubicBezTo>
                  <a:pt x="3576036" y="18751"/>
                  <a:pt x="3574753" y="20217"/>
                  <a:pt x="3574020" y="21683"/>
                </a:cubicBezTo>
                <a:cubicBezTo>
                  <a:pt x="3570538" y="29379"/>
                  <a:pt x="3578052" y="36892"/>
                  <a:pt x="3585748" y="33410"/>
                </a:cubicBezTo>
                <a:cubicBezTo>
                  <a:pt x="3587397" y="32677"/>
                  <a:pt x="3588680" y="31395"/>
                  <a:pt x="3589413" y="29746"/>
                </a:cubicBezTo>
                <a:cubicBezTo>
                  <a:pt x="3592895" y="22049"/>
                  <a:pt x="3585382" y="14537"/>
                  <a:pt x="3577685" y="18019"/>
                </a:cubicBezTo>
                <a:close/>
                <a:moveTo>
                  <a:pt x="3241145" y="876"/>
                </a:moveTo>
                <a:cubicBezTo>
                  <a:pt x="3239680" y="1608"/>
                  <a:pt x="3238216" y="3074"/>
                  <a:pt x="3237483" y="4540"/>
                </a:cubicBezTo>
                <a:cubicBezTo>
                  <a:pt x="3234004" y="12236"/>
                  <a:pt x="3241329" y="19749"/>
                  <a:pt x="3249203" y="16268"/>
                </a:cubicBezTo>
                <a:cubicBezTo>
                  <a:pt x="3250850" y="15534"/>
                  <a:pt x="3252132" y="14252"/>
                  <a:pt x="3252865" y="12603"/>
                </a:cubicBezTo>
                <a:cubicBezTo>
                  <a:pt x="3256344" y="4906"/>
                  <a:pt x="3248836" y="-2606"/>
                  <a:pt x="3241145" y="876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8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82" name="任意多边形: 形状 381"/>
          <p:cNvSpPr/>
          <p:nvPr>
            <p:custDataLst>
              <p:tags r:id="rId9"/>
            </p:custDataLst>
          </p:nvPr>
        </p:nvSpPr>
        <p:spPr>
          <a:xfrm flipH="1">
            <a:off x="7412989" y="292736"/>
            <a:ext cx="4743897" cy="3214048"/>
          </a:xfrm>
          <a:custGeom>
            <a:avLst/>
            <a:gdLst>
              <a:gd name="connsiteX0" fmla="*/ 977379 w 4743897"/>
              <a:gd name="connsiteY0" fmla="*/ 3198816 h 3214048"/>
              <a:gd name="connsiteX1" fmla="*/ 973947 w 4743897"/>
              <a:gd name="connsiteY1" fmla="*/ 3202247 h 3214048"/>
              <a:gd name="connsiteX2" fmla="*/ 984929 w 4743897"/>
              <a:gd name="connsiteY2" fmla="*/ 3213229 h 3214048"/>
              <a:gd name="connsiteX3" fmla="*/ 988361 w 4743897"/>
              <a:gd name="connsiteY3" fmla="*/ 3209797 h 3214048"/>
              <a:gd name="connsiteX4" fmla="*/ 977379 w 4743897"/>
              <a:gd name="connsiteY4" fmla="*/ 3198816 h 3214048"/>
              <a:gd name="connsiteX5" fmla="*/ 2726255 w 4743897"/>
              <a:gd name="connsiteY5" fmla="*/ 2976256 h 3214048"/>
              <a:gd name="connsiteX6" fmla="*/ 2722823 w 4743897"/>
              <a:gd name="connsiteY6" fmla="*/ 2979687 h 3214048"/>
              <a:gd name="connsiteX7" fmla="*/ 2733805 w 4743897"/>
              <a:gd name="connsiteY7" fmla="*/ 2990668 h 3214048"/>
              <a:gd name="connsiteX8" fmla="*/ 2737238 w 4743897"/>
              <a:gd name="connsiteY8" fmla="*/ 2987237 h 3214048"/>
              <a:gd name="connsiteX9" fmla="*/ 2726255 w 4743897"/>
              <a:gd name="connsiteY9" fmla="*/ 2976256 h 3214048"/>
              <a:gd name="connsiteX10" fmla="*/ 2112081 w 4743897"/>
              <a:gd name="connsiteY10" fmla="*/ 2864172 h 3214048"/>
              <a:gd name="connsiteX11" fmla="*/ 2108649 w 4743897"/>
              <a:gd name="connsiteY11" fmla="*/ 2867603 h 3214048"/>
              <a:gd name="connsiteX12" fmla="*/ 2119631 w 4743897"/>
              <a:gd name="connsiteY12" fmla="*/ 2878584 h 3214048"/>
              <a:gd name="connsiteX13" fmla="*/ 2123063 w 4743897"/>
              <a:gd name="connsiteY13" fmla="*/ 2875153 h 3214048"/>
              <a:gd name="connsiteX14" fmla="*/ 2112081 w 4743897"/>
              <a:gd name="connsiteY14" fmla="*/ 2864172 h 3214048"/>
              <a:gd name="connsiteX15" fmla="*/ 622172 w 4743897"/>
              <a:gd name="connsiteY15" fmla="*/ 2736420 h 3214048"/>
              <a:gd name="connsiteX16" fmla="*/ 618740 w 4743897"/>
              <a:gd name="connsiteY16" fmla="*/ 2739851 h 3214048"/>
              <a:gd name="connsiteX17" fmla="*/ 629722 w 4743897"/>
              <a:gd name="connsiteY17" fmla="*/ 2750833 h 3214048"/>
              <a:gd name="connsiteX18" fmla="*/ 633154 w 4743897"/>
              <a:gd name="connsiteY18" fmla="*/ 2747401 h 3214048"/>
              <a:gd name="connsiteX19" fmla="*/ 622172 w 4743897"/>
              <a:gd name="connsiteY19" fmla="*/ 2736420 h 3214048"/>
              <a:gd name="connsiteX20" fmla="*/ 202789 w 4743897"/>
              <a:gd name="connsiteY20" fmla="*/ 2735218 h 3214048"/>
              <a:gd name="connsiteX21" fmla="*/ 199357 w 4743897"/>
              <a:gd name="connsiteY21" fmla="*/ 2738649 h 3214048"/>
              <a:gd name="connsiteX22" fmla="*/ 210339 w 4743897"/>
              <a:gd name="connsiteY22" fmla="*/ 2749631 h 3214048"/>
              <a:gd name="connsiteX23" fmla="*/ 213771 w 4743897"/>
              <a:gd name="connsiteY23" fmla="*/ 2746199 h 3214048"/>
              <a:gd name="connsiteX24" fmla="*/ 202789 w 4743897"/>
              <a:gd name="connsiteY24" fmla="*/ 2735218 h 3214048"/>
              <a:gd name="connsiteX25" fmla="*/ 834438 w 4743897"/>
              <a:gd name="connsiteY25" fmla="*/ 2622323 h 3214048"/>
              <a:gd name="connsiteX26" fmla="*/ 831006 w 4743897"/>
              <a:gd name="connsiteY26" fmla="*/ 2625754 h 3214048"/>
              <a:gd name="connsiteX27" fmla="*/ 841988 w 4743897"/>
              <a:gd name="connsiteY27" fmla="*/ 2636736 h 3214048"/>
              <a:gd name="connsiteX28" fmla="*/ 845421 w 4743897"/>
              <a:gd name="connsiteY28" fmla="*/ 2633304 h 3214048"/>
              <a:gd name="connsiteX29" fmla="*/ 834438 w 4743897"/>
              <a:gd name="connsiteY29" fmla="*/ 2622323 h 3214048"/>
              <a:gd name="connsiteX30" fmla="*/ 4159302 w 4743897"/>
              <a:gd name="connsiteY30" fmla="*/ 2393612 h 3214048"/>
              <a:gd name="connsiteX31" fmla="*/ 4155870 w 4743897"/>
              <a:gd name="connsiteY31" fmla="*/ 2397043 h 3214048"/>
              <a:gd name="connsiteX32" fmla="*/ 4166854 w 4743897"/>
              <a:gd name="connsiteY32" fmla="*/ 2408024 h 3214048"/>
              <a:gd name="connsiteX33" fmla="*/ 4170286 w 4743897"/>
              <a:gd name="connsiteY33" fmla="*/ 2404593 h 3214048"/>
              <a:gd name="connsiteX34" fmla="*/ 4159302 w 4743897"/>
              <a:gd name="connsiteY34" fmla="*/ 2393612 h 3214048"/>
              <a:gd name="connsiteX35" fmla="*/ 2289985 w 4743897"/>
              <a:gd name="connsiteY35" fmla="*/ 2315707 h 3214048"/>
              <a:gd name="connsiteX36" fmla="*/ 2286552 w 4743897"/>
              <a:gd name="connsiteY36" fmla="*/ 2319138 h 3214048"/>
              <a:gd name="connsiteX37" fmla="*/ 2297534 w 4743897"/>
              <a:gd name="connsiteY37" fmla="*/ 2330120 h 3214048"/>
              <a:gd name="connsiteX38" fmla="*/ 2300967 w 4743897"/>
              <a:gd name="connsiteY38" fmla="*/ 2326688 h 3214048"/>
              <a:gd name="connsiteX39" fmla="*/ 2289985 w 4743897"/>
              <a:gd name="connsiteY39" fmla="*/ 2315707 h 3214048"/>
              <a:gd name="connsiteX40" fmla="*/ 1934050 w 4743897"/>
              <a:gd name="connsiteY40" fmla="*/ 2276839 h 3214048"/>
              <a:gd name="connsiteX41" fmla="*/ 1930618 w 4743897"/>
              <a:gd name="connsiteY41" fmla="*/ 2280270 h 3214048"/>
              <a:gd name="connsiteX42" fmla="*/ 1941600 w 4743897"/>
              <a:gd name="connsiteY42" fmla="*/ 2291251 h 3214048"/>
              <a:gd name="connsiteX43" fmla="*/ 1945033 w 4743897"/>
              <a:gd name="connsiteY43" fmla="*/ 2287820 h 3214048"/>
              <a:gd name="connsiteX44" fmla="*/ 1934050 w 4743897"/>
              <a:gd name="connsiteY44" fmla="*/ 2276839 h 3214048"/>
              <a:gd name="connsiteX45" fmla="*/ 4650587 w 4743897"/>
              <a:gd name="connsiteY45" fmla="*/ 2266131 h 3214048"/>
              <a:gd name="connsiteX46" fmla="*/ 4647155 w 4743897"/>
              <a:gd name="connsiteY46" fmla="*/ 2269562 h 3214048"/>
              <a:gd name="connsiteX47" fmla="*/ 4658138 w 4743897"/>
              <a:gd name="connsiteY47" fmla="*/ 2280543 h 3214048"/>
              <a:gd name="connsiteX48" fmla="*/ 4661569 w 4743897"/>
              <a:gd name="connsiteY48" fmla="*/ 2277112 h 3214048"/>
              <a:gd name="connsiteX49" fmla="*/ 4650587 w 4743897"/>
              <a:gd name="connsiteY49" fmla="*/ 2266131 h 3214048"/>
              <a:gd name="connsiteX50" fmla="*/ 1133874 w 4743897"/>
              <a:gd name="connsiteY50" fmla="*/ 2139338 h 3214048"/>
              <a:gd name="connsiteX51" fmla="*/ 1130442 w 4743897"/>
              <a:gd name="connsiteY51" fmla="*/ 2142769 h 3214048"/>
              <a:gd name="connsiteX52" fmla="*/ 1141424 w 4743897"/>
              <a:gd name="connsiteY52" fmla="*/ 2153751 h 3214048"/>
              <a:gd name="connsiteX53" fmla="*/ 1144857 w 4743897"/>
              <a:gd name="connsiteY53" fmla="*/ 2150319 h 3214048"/>
              <a:gd name="connsiteX54" fmla="*/ 1133874 w 4743897"/>
              <a:gd name="connsiteY54" fmla="*/ 2139338 h 3214048"/>
              <a:gd name="connsiteX55" fmla="*/ 2564902 w 4743897"/>
              <a:gd name="connsiteY55" fmla="*/ 2014259 h 3214048"/>
              <a:gd name="connsiteX56" fmla="*/ 2561470 w 4743897"/>
              <a:gd name="connsiteY56" fmla="*/ 2017690 h 3214048"/>
              <a:gd name="connsiteX57" fmla="*/ 2572452 w 4743897"/>
              <a:gd name="connsiteY57" fmla="*/ 2028671 h 3214048"/>
              <a:gd name="connsiteX58" fmla="*/ 2575885 w 4743897"/>
              <a:gd name="connsiteY58" fmla="*/ 2025240 h 3214048"/>
              <a:gd name="connsiteX59" fmla="*/ 2564902 w 4743897"/>
              <a:gd name="connsiteY59" fmla="*/ 2014259 h 3214048"/>
              <a:gd name="connsiteX60" fmla="*/ 4655048 w 4743897"/>
              <a:gd name="connsiteY60" fmla="*/ 1972051 h 3214048"/>
              <a:gd name="connsiteX61" fmla="*/ 4651615 w 4743897"/>
              <a:gd name="connsiteY61" fmla="*/ 1975482 h 3214048"/>
              <a:gd name="connsiteX62" fmla="*/ 4662598 w 4743897"/>
              <a:gd name="connsiteY62" fmla="*/ 1986464 h 3214048"/>
              <a:gd name="connsiteX63" fmla="*/ 4666030 w 4743897"/>
              <a:gd name="connsiteY63" fmla="*/ 1983032 h 3214048"/>
              <a:gd name="connsiteX64" fmla="*/ 4655048 w 4743897"/>
              <a:gd name="connsiteY64" fmla="*/ 1972051 h 3214048"/>
              <a:gd name="connsiteX65" fmla="*/ 268166 w 4743897"/>
              <a:gd name="connsiteY65" fmla="*/ 1861556 h 3214048"/>
              <a:gd name="connsiteX66" fmla="*/ 264734 w 4743897"/>
              <a:gd name="connsiteY66" fmla="*/ 1864987 h 3214048"/>
              <a:gd name="connsiteX67" fmla="*/ 275716 w 4743897"/>
              <a:gd name="connsiteY67" fmla="*/ 1875968 h 3214048"/>
              <a:gd name="connsiteX68" fmla="*/ 279149 w 4743897"/>
              <a:gd name="connsiteY68" fmla="*/ 1872537 h 3214048"/>
              <a:gd name="connsiteX69" fmla="*/ 268166 w 4743897"/>
              <a:gd name="connsiteY69" fmla="*/ 1861556 h 3214048"/>
              <a:gd name="connsiteX70" fmla="*/ 4274789 w 4743897"/>
              <a:gd name="connsiteY70" fmla="*/ 1648116 h 3214048"/>
              <a:gd name="connsiteX71" fmla="*/ 4271357 w 4743897"/>
              <a:gd name="connsiteY71" fmla="*/ 1651547 h 3214048"/>
              <a:gd name="connsiteX72" fmla="*/ 4282340 w 4743897"/>
              <a:gd name="connsiteY72" fmla="*/ 1662528 h 3214048"/>
              <a:gd name="connsiteX73" fmla="*/ 4285771 w 4743897"/>
              <a:gd name="connsiteY73" fmla="*/ 1659097 h 3214048"/>
              <a:gd name="connsiteX74" fmla="*/ 4274789 w 4743897"/>
              <a:gd name="connsiteY74" fmla="*/ 1648116 h 3214048"/>
              <a:gd name="connsiteX75" fmla="*/ 901189 w 4743897"/>
              <a:gd name="connsiteY75" fmla="*/ 1638165 h 3214048"/>
              <a:gd name="connsiteX76" fmla="*/ 897757 w 4743897"/>
              <a:gd name="connsiteY76" fmla="*/ 1641596 h 3214048"/>
              <a:gd name="connsiteX77" fmla="*/ 908739 w 4743897"/>
              <a:gd name="connsiteY77" fmla="*/ 1652577 h 3214048"/>
              <a:gd name="connsiteX78" fmla="*/ 912171 w 4743897"/>
              <a:gd name="connsiteY78" fmla="*/ 1649146 h 3214048"/>
              <a:gd name="connsiteX79" fmla="*/ 901189 w 4743897"/>
              <a:gd name="connsiteY79" fmla="*/ 1638165 h 3214048"/>
              <a:gd name="connsiteX80" fmla="*/ 1591854 w 4743897"/>
              <a:gd name="connsiteY80" fmla="*/ 1464972 h 3214048"/>
              <a:gd name="connsiteX81" fmla="*/ 1588422 w 4743897"/>
              <a:gd name="connsiteY81" fmla="*/ 1468403 h 3214048"/>
              <a:gd name="connsiteX82" fmla="*/ 1599404 w 4743897"/>
              <a:gd name="connsiteY82" fmla="*/ 1479385 h 3214048"/>
              <a:gd name="connsiteX83" fmla="*/ 1602836 w 4743897"/>
              <a:gd name="connsiteY83" fmla="*/ 1475953 h 3214048"/>
              <a:gd name="connsiteX84" fmla="*/ 1591854 w 4743897"/>
              <a:gd name="connsiteY84" fmla="*/ 1464972 h 3214048"/>
              <a:gd name="connsiteX85" fmla="*/ 396692 w 4743897"/>
              <a:gd name="connsiteY85" fmla="*/ 1418204 h 3214048"/>
              <a:gd name="connsiteX86" fmla="*/ 393260 w 4743897"/>
              <a:gd name="connsiteY86" fmla="*/ 1421635 h 3214048"/>
              <a:gd name="connsiteX87" fmla="*/ 404242 w 4743897"/>
              <a:gd name="connsiteY87" fmla="*/ 1432617 h 3214048"/>
              <a:gd name="connsiteX88" fmla="*/ 407674 w 4743897"/>
              <a:gd name="connsiteY88" fmla="*/ 1429185 h 3214048"/>
              <a:gd name="connsiteX89" fmla="*/ 396692 w 4743897"/>
              <a:gd name="connsiteY89" fmla="*/ 1418204 h 3214048"/>
              <a:gd name="connsiteX90" fmla="*/ 4362475 w 4743897"/>
              <a:gd name="connsiteY90" fmla="*/ 1372051 h 3214048"/>
              <a:gd name="connsiteX91" fmla="*/ 4359042 w 4743897"/>
              <a:gd name="connsiteY91" fmla="*/ 1375482 h 3214048"/>
              <a:gd name="connsiteX92" fmla="*/ 4370025 w 4743897"/>
              <a:gd name="connsiteY92" fmla="*/ 1386464 h 3214048"/>
              <a:gd name="connsiteX93" fmla="*/ 4373457 w 4743897"/>
              <a:gd name="connsiteY93" fmla="*/ 1383032 h 3214048"/>
              <a:gd name="connsiteX94" fmla="*/ 4362475 w 4743897"/>
              <a:gd name="connsiteY94" fmla="*/ 1372051 h 3214048"/>
              <a:gd name="connsiteX95" fmla="*/ 4171486 w 4743897"/>
              <a:gd name="connsiteY95" fmla="*/ 1369306 h 3214048"/>
              <a:gd name="connsiteX96" fmla="*/ 4168054 w 4743897"/>
              <a:gd name="connsiteY96" fmla="*/ 1372737 h 3214048"/>
              <a:gd name="connsiteX97" fmla="*/ 4179036 w 4743897"/>
              <a:gd name="connsiteY97" fmla="*/ 1383718 h 3214048"/>
              <a:gd name="connsiteX98" fmla="*/ 4182468 w 4743897"/>
              <a:gd name="connsiteY98" fmla="*/ 1380287 h 3214048"/>
              <a:gd name="connsiteX99" fmla="*/ 4171486 w 4743897"/>
              <a:gd name="connsiteY99" fmla="*/ 1369306 h 3214048"/>
              <a:gd name="connsiteX100" fmla="*/ 1103502 w 4743897"/>
              <a:gd name="connsiteY100" fmla="*/ 1344256 h 3214048"/>
              <a:gd name="connsiteX101" fmla="*/ 1100070 w 4743897"/>
              <a:gd name="connsiteY101" fmla="*/ 1347687 h 3214048"/>
              <a:gd name="connsiteX102" fmla="*/ 1111052 w 4743897"/>
              <a:gd name="connsiteY102" fmla="*/ 1358668 h 3214048"/>
              <a:gd name="connsiteX103" fmla="*/ 1114484 w 4743897"/>
              <a:gd name="connsiteY103" fmla="*/ 1355237 h 3214048"/>
              <a:gd name="connsiteX104" fmla="*/ 1103502 w 4743897"/>
              <a:gd name="connsiteY104" fmla="*/ 1344256 h 3214048"/>
              <a:gd name="connsiteX105" fmla="*/ 2139390 w 4743897"/>
              <a:gd name="connsiteY105" fmla="*/ 1317700 h 3214048"/>
              <a:gd name="connsiteX106" fmla="*/ 2135958 w 4743897"/>
              <a:gd name="connsiteY106" fmla="*/ 1321132 h 3214048"/>
              <a:gd name="connsiteX107" fmla="*/ 2146940 w 4743897"/>
              <a:gd name="connsiteY107" fmla="*/ 1332112 h 3214048"/>
              <a:gd name="connsiteX108" fmla="*/ 2150372 w 4743897"/>
              <a:gd name="connsiteY108" fmla="*/ 1328681 h 3214048"/>
              <a:gd name="connsiteX109" fmla="*/ 2139390 w 4743897"/>
              <a:gd name="connsiteY109" fmla="*/ 1317700 h 3214048"/>
              <a:gd name="connsiteX110" fmla="*/ 705740 w 4743897"/>
              <a:gd name="connsiteY110" fmla="*/ 1139566 h 3214048"/>
              <a:gd name="connsiteX111" fmla="*/ 702308 w 4743897"/>
              <a:gd name="connsiteY111" fmla="*/ 1142998 h 3214048"/>
              <a:gd name="connsiteX112" fmla="*/ 713291 w 4743897"/>
              <a:gd name="connsiteY112" fmla="*/ 1153979 h 3214048"/>
              <a:gd name="connsiteX113" fmla="*/ 716723 w 4743897"/>
              <a:gd name="connsiteY113" fmla="*/ 1150547 h 3214048"/>
              <a:gd name="connsiteX114" fmla="*/ 705740 w 4743897"/>
              <a:gd name="connsiteY114" fmla="*/ 1139566 h 3214048"/>
              <a:gd name="connsiteX115" fmla="*/ 2872587 w 4743897"/>
              <a:gd name="connsiteY115" fmla="*/ 1098636 h 3214048"/>
              <a:gd name="connsiteX116" fmla="*/ 2869155 w 4743897"/>
              <a:gd name="connsiteY116" fmla="*/ 1102068 h 3214048"/>
              <a:gd name="connsiteX117" fmla="*/ 2880137 w 4743897"/>
              <a:gd name="connsiteY117" fmla="*/ 1113048 h 3214048"/>
              <a:gd name="connsiteX118" fmla="*/ 2883569 w 4743897"/>
              <a:gd name="connsiteY118" fmla="*/ 1109617 h 3214048"/>
              <a:gd name="connsiteX119" fmla="*/ 2872587 w 4743897"/>
              <a:gd name="connsiteY119" fmla="*/ 1098636 h 3214048"/>
              <a:gd name="connsiteX120" fmla="*/ 221835 w 4743897"/>
              <a:gd name="connsiteY120" fmla="*/ 1075225 h 3214048"/>
              <a:gd name="connsiteX121" fmla="*/ 218403 w 4743897"/>
              <a:gd name="connsiteY121" fmla="*/ 1078656 h 3214048"/>
              <a:gd name="connsiteX122" fmla="*/ 229385 w 4743897"/>
              <a:gd name="connsiteY122" fmla="*/ 1089637 h 3214048"/>
              <a:gd name="connsiteX123" fmla="*/ 232818 w 4743897"/>
              <a:gd name="connsiteY123" fmla="*/ 1086205 h 3214048"/>
              <a:gd name="connsiteX124" fmla="*/ 221835 w 4743897"/>
              <a:gd name="connsiteY124" fmla="*/ 1075225 h 3214048"/>
              <a:gd name="connsiteX125" fmla="*/ 4236007 w 4743897"/>
              <a:gd name="connsiteY125" fmla="*/ 907596 h 3214048"/>
              <a:gd name="connsiteX126" fmla="*/ 4232575 w 4743897"/>
              <a:gd name="connsiteY126" fmla="*/ 911027 h 3214048"/>
              <a:gd name="connsiteX127" fmla="*/ 4243558 w 4743897"/>
              <a:gd name="connsiteY127" fmla="*/ 922008 h 3214048"/>
              <a:gd name="connsiteX128" fmla="*/ 4246989 w 4743897"/>
              <a:gd name="connsiteY128" fmla="*/ 918577 h 3214048"/>
              <a:gd name="connsiteX129" fmla="*/ 4236007 w 4743897"/>
              <a:gd name="connsiteY129" fmla="*/ 907596 h 3214048"/>
              <a:gd name="connsiteX130" fmla="*/ 1806750 w 4743897"/>
              <a:gd name="connsiteY130" fmla="*/ 813493 h 3214048"/>
              <a:gd name="connsiteX131" fmla="*/ 1803318 w 4743897"/>
              <a:gd name="connsiteY131" fmla="*/ 816924 h 3214048"/>
              <a:gd name="connsiteX132" fmla="*/ 1814300 w 4743897"/>
              <a:gd name="connsiteY132" fmla="*/ 827905 h 3214048"/>
              <a:gd name="connsiteX133" fmla="*/ 1817732 w 4743897"/>
              <a:gd name="connsiteY133" fmla="*/ 824474 h 3214048"/>
              <a:gd name="connsiteX134" fmla="*/ 1806750 w 4743897"/>
              <a:gd name="connsiteY134" fmla="*/ 813493 h 3214048"/>
              <a:gd name="connsiteX135" fmla="*/ 903076 w 4743897"/>
              <a:gd name="connsiteY135" fmla="*/ 700334 h 3214048"/>
              <a:gd name="connsiteX136" fmla="*/ 899644 w 4743897"/>
              <a:gd name="connsiteY136" fmla="*/ 703765 h 3214048"/>
              <a:gd name="connsiteX137" fmla="*/ 910626 w 4743897"/>
              <a:gd name="connsiteY137" fmla="*/ 714747 h 3214048"/>
              <a:gd name="connsiteX138" fmla="*/ 914059 w 4743897"/>
              <a:gd name="connsiteY138" fmla="*/ 711315 h 3214048"/>
              <a:gd name="connsiteX139" fmla="*/ 903076 w 4743897"/>
              <a:gd name="connsiteY139" fmla="*/ 700334 h 3214048"/>
              <a:gd name="connsiteX140" fmla="*/ 147191 w 4743897"/>
              <a:gd name="connsiteY140" fmla="*/ 676657 h 3214048"/>
              <a:gd name="connsiteX141" fmla="*/ 143759 w 4743897"/>
              <a:gd name="connsiteY141" fmla="*/ 680088 h 3214048"/>
              <a:gd name="connsiteX142" fmla="*/ 154741 w 4743897"/>
              <a:gd name="connsiteY142" fmla="*/ 691070 h 3214048"/>
              <a:gd name="connsiteX143" fmla="*/ 158174 w 4743897"/>
              <a:gd name="connsiteY143" fmla="*/ 687638 h 3214048"/>
              <a:gd name="connsiteX144" fmla="*/ 147191 w 4743897"/>
              <a:gd name="connsiteY144" fmla="*/ 676657 h 3214048"/>
              <a:gd name="connsiteX145" fmla="*/ 2932900 w 4743897"/>
              <a:gd name="connsiteY145" fmla="*/ 644230 h 3214048"/>
              <a:gd name="connsiteX146" fmla="*/ 2929468 w 4743897"/>
              <a:gd name="connsiteY146" fmla="*/ 647661 h 3214048"/>
              <a:gd name="connsiteX147" fmla="*/ 2940450 w 4743897"/>
              <a:gd name="connsiteY147" fmla="*/ 658642 h 3214048"/>
              <a:gd name="connsiteX148" fmla="*/ 2943882 w 4743897"/>
              <a:gd name="connsiteY148" fmla="*/ 655210 h 3214048"/>
              <a:gd name="connsiteX149" fmla="*/ 2932900 w 4743897"/>
              <a:gd name="connsiteY149" fmla="*/ 644230 h 3214048"/>
              <a:gd name="connsiteX150" fmla="*/ 3984446 w 4743897"/>
              <a:gd name="connsiteY150" fmla="*/ 612316 h 3214048"/>
              <a:gd name="connsiteX151" fmla="*/ 3981014 w 4743897"/>
              <a:gd name="connsiteY151" fmla="*/ 615747 h 3214048"/>
              <a:gd name="connsiteX152" fmla="*/ 3991997 w 4743897"/>
              <a:gd name="connsiteY152" fmla="*/ 626729 h 3214048"/>
              <a:gd name="connsiteX153" fmla="*/ 3995428 w 4743897"/>
              <a:gd name="connsiteY153" fmla="*/ 623297 h 3214048"/>
              <a:gd name="connsiteX154" fmla="*/ 3984446 w 4743897"/>
              <a:gd name="connsiteY154" fmla="*/ 612316 h 3214048"/>
              <a:gd name="connsiteX155" fmla="*/ 3425725 w 4743897"/>
              <a:gd name="connsiteY155" fmla="*/ 604251 h 3214048"/>
              <a:gd name="connsiteX156" fmla="*/ 3422293 w 4743897"/>
              <a:gd name="connsiteY156" fmla="*/ 607682 h 3214048"/>
              <a:gd name="connsiteX157" fmla="*/ 3433276 w 4743897"/>
              <a:gd name="connsiteY157" fmla="*/ 618664 h 3214048"/>
              <a:gd name="connsiteX158" fmla="*/ 3436708 w 4743897"/>
              <a:gd name="connsiteY158" fmla="*/ 615232 h 3214048"/>
              <a:gd name="connsiteX159" fmla="*/ 3425725 w 4743897"/>
              <a:gd name="connsiteY159" fmla="*/ 604251 h 3214048"/>
              <a:gd name="connsiteX160" fmla="*/ 4028720 w 4743897"/>
              <a:gd name="connsiteY160" fmla="*/ 546945 h 3214048"/>
              <a:gd name="connsiteX161" fmla="*/ 4025287 w 4743897"/>
              <a:gd name="connsiteY161" fmla="*/ 550376 h 3214048"/>
              <a:gd name="connsiteX162" fmla="*/ 4036270 w 4743897"/>
              <a:gd name="connsiteY162" fmla="*/ 561357 h 3214048"/>
              <a:gd name="connsiteX163" fmla="*/ 4039702 w 4743897"/>
              <a:gd name="connsiteY163" fmla="*/ 557925 h 3214048"/>
              <a:gd name="connsiteX164" fmla="*/ 4028720 w 4743897"/>
              <a:gd name="connsiteY164" fmla="*/ 546945 h 3214048"/>
              <a:gd name="connsiteX165" fmla="*/ 4732095 w 4743897"/>
              <a:gd name="connsiteY165" fmla="*/ 543514 h 3214048"/>
              <a:gd name="connsiteX166" fmla="*/ 4728663 w 4743897"/>
              <a:gd name="connsiteY166" fmla="*/ 546945 h 3214048"/>
              <a:gd name="connsiteX167" fmla="*/ 4739646 w 4743897"/>
              <a:gd name="connsiteY167" fmla="*/ 557926 h 3214048"/>
              <a:gd name="connsiteX168" fmla="*/ 4743077 w 4743897"/>
              <a:gd name="connsiteY168" fmla="*/ 554495 h 3214048"/>
              <a:gd name="connsiteX169" fmla="*/ 4732095 w 4743897"/>
              <a:gd name="connsiteY169" fmla="*/ 543514 h 3214048"/>
              <a:gd name="connsiteX170" fmla="*/ 912342 w 4743897"/>
              <a:gd name="connsiteY170" fmla="*/ 498559 h 3214048"/>
              <a:gd name="connsiteX171" fmla="*/ 908910 w 4743897"/>
              <a:gd name="connsiteY171" fmla="*/ 501991 h 3214048"/>
              <a:gd name="connsiteX172" fmla="*/ 919892 w 4743897"/>
              <a:gd name="connsiteY172" fmla="*/ 512972 h 3214048"/>
              <a:gd name="connsiteX173" fmla="*/ 923324 w 4743897"/>
              <a:gd name="connsiteY173" fmla="*/ 509540 h 3214048"/>
              <a:gd name="connsiteX174" fmla="*/ 912342 w 4743897"/>
              <a:gd name="connsiteY174" fmla="*/ 498559 h 3214048"/>
              <a:gd name="connsiteX175" fmla="*/ 1241981 w 4743897"/>
              <a:gd name="connsiteY175" fmla="*/ 484322 h 3214048"/>
              <a:gd name="connsiteX176" fmla="*/ 1238549 w 4743897"/>
              <a:gd name="connsiteY176" fmla="*/ 487753 h 3214048"/>
              <a:gd name="connsiteX177" fmla="*/ 1249531 w 4743897"/>
              <a:gd name="connsiteY177" fmla="*/ 498734 h 3214048"/>
              <a:gd name="connsiteX178" fmla="*/ 1252964 w 4743897"/>
              <a:gd name="connsiteY178" fmla="*/ 495303 h 3214048"/>
              <a:gd name="connsiteX179" fmla="*/ 1241981 w 4743897"/>
              <a:gd name="connsiteY179" fmla="*/ 484322 h 3214048"/>
              <a:gd name="connsiteX180" fmla="*/ 2551268 w 4743897"/>
              <a:gd name="connsiteY180" fmla="*/ 483635 h 3214048"/>
              <a:gd name="connsiteX181" fmla="*/ 2547835 w 4743897"/>
              <a:gd name="connsiteY181" fmla="*/ 487067 h 3214048"/>
              <a:gd name="connsiteX182" fmla="*/ 2558817 w 4743897"/>
              <a:gd name="connsiteY182" fmla="*/ 498048 h 3214048"/>
              <a:gd name="connsiteX183" fmla="*/ 2562250 w 4743897"/>
              <a:gd name="connsiteY183" fmla="*/ 494616 h 3214048"/>
              <a:gd name="connsiteX184" fmla="*/ 2551268 w 4743897"/>
              <a:gd name="connsiteY184" fmla="*/ 483635 h 3214048"/>
              <a:gd name="connsiteX185" fmla="*/ 2439730 w 4743897"/>
              <a:gd name="connsiteY185" fmla="*/ 350320 h 3214048"/>
              <a:gd name="connsiteX186" fmla="*/ 2436297 w 4743897"/>
              <a:gd name="connsiteY186" fmla="*/ 353751 h 3214048"/>
              <a:gd name="connsiteX187" fmla="*/ 2447279 w 4743897"/>
              <a:gd name="connsiteY187" fmla="*/ 364732 h 3214048"/>
              <a:gd name="connsiteX188" fmla="*/ 2450711 w 4743897"/>
              <a:gd name="connsiteY188" fmla="*/ 361300 h 3214048"/>
              <a:gd name="connsiteX189" fmla="*/ 2439730 w 4743897"/>
              <a:gd name="connsiteY189" fmla="*/ 350320 h 3214048"/>
              <a:gd name="connsiteX190" fmla="*/ 3321394 w 4743897"/>
              <a:gd name="connsiteY190" fmla="*/ 328702 h 3214048"/>
              <a:gd name="connsiteX191" fmla="*/ 3317962 w 4743897"/>
              <a:gd name="connsiteY191" fmla="*/ 332133 h 3214048"/>
              <a:gd name="connsiteX192" fmla="*/ 3328944 w 4743897"/>
              <a:gd name="connsiteY192" fmla="*/ 343114 h 3214048"/>
              <a:gd name="connsiteX193" fmla="*/ 3332376 w 4743897"/>
              <a:gd name="connsiteY193" fmla="*/ 339683 h 3214048"/>
              <a:gd name="connsiteX194" fmla="*/ 3321394 w 4743897"/>
              <a:gd name="connsiteY194" fmla="*/ 328702 h 3214048"/>
              <a:gd name="connsiteX195" fmla="*/ 330970 w 4743897"/>
              <a:gd name="connsiteY195" fmla="*/ 326815 h 3214048"/>
              <a:gd name="connsiteX196" fmla="*/ 327538 w 4743897"/>
              <a:gd name="connsiteY196" fmla="*/ 330246 h 3214048"/>
              <a:gd name="connsiteX197" fmla="*/ 338520 w 4743897"/>
              <a:gd name="connsiteY197" fmla="*/ 341228 h 3214048"/>
              <a:gd name="connsiteX198" fmla="*/ 341952 w 4743897"/>
              <a:gd name="connsiteY198" fmla="*/ 337795 h 3214048"/>
              <a:gd name="connsiteX199" fmla="*/ 330970 w 4743897"/>
              <a:gd name="connsiteY199" fmla="*/ 326815 h 3214048"/>
              <a:gd name="connsiteX200" fmla="*/ 2138232 w 4743897"/>
              <a:gd name="connsiteY200" fmla="*/ 225412 h 3214048"/>
              <a:gd name="connsiteX201" fmla="*/ 2134800 w 4743897"/>
              <a:gd name="connsiteY201" fmla="*/ 228844 h 3214048"/>
              <a:gd name="connsiteX202" fmla="*/ 2145782 w 4743897"/>
              <a:gd name="connsiteY202" fmla="*/ 239826 h 3214048"/>
              <a:gd name="connsiteX203" fmla="*/ 2149214 w 4743897"/>
              <a:gd name="connsiteY203" fmla="*/ 236394 h 3214048"/>
              <a:gd name="connsiteX204" fmla="*/ 2138232 w 4743897"/>
              <a:gd name="connsiteY204" fmla="*/ 225412 h 3214048"/>
              <a:gd name="connsiteX205" fmla="*/ 3854204 w 4743897"/>
              <a:gd name="connsiteY205" fmla="*/ 209971 h 3214048"/>
              <a:gd name="connsiteX206" fmla="*/ 3850772 w 4743897"/>
              <a:gd name="connsiteY206" fmla="*/ 213402 h 3214048"/>
              <a:gd name="connsiteX207" fmla="*/ 3861754 w 4743897"/>
              <a:gd name="connsiteY207" fmla="*/ 224384 h 3214048"/>
              <a:gd name="connsiteX208" fmla="*/ 3865186 w 4743897"/>
              <a:gd name="connsiteY208" fmla="*/ 220952 h 3214048"/>
              <a:gd name="connsiteX209" fmla="*/ 3854204 w 4743897"/>
              <a:gd name="connsiteY209" fmla="*/ 209971 h 3214048"/>
              <a:gd name="connsiteX210" fmla="*/ 4251 w 4743897"/>
              <a:gd name="connsiteY210" fmla="*/ 196930 h 3214048"/>
              <a:gd name="connsiteX211" fmla="*/ 819 w 4743897"/>
              <a:gd name="connsiteY211" fmla="*/ 200362 h 3214048"/>
              <a:gd name="connsiteX212" fmla="*/ 11801 w 4743897"/>
              <a:gd name="connsiteY212" fmla="*/ 211342 h 3214048"/>
              <a:gd name="connsiteX213" fmla="*/ 15234 w 4743897"/>
              <a:gd name="connsiteY213" fmla="*/ 207911 h 3214048"/>
              <a:gd name="connsiteX214" fmla="*/ 4251 w 4743897"/>
              <a:gd name="connsiteY214" fmla="*/ 196930 h 3214048"/>
              <a:gd name="connsiteX215" fmla="*/ 2934957 w 4743897"/>
              <a:gd name="connsiteY215" fmla="*/ 114061 h 3214048"/>
              <a:gd name="connsiteX216" fmla="*/ 2931525 w 4743897"/>
              <a:gd name="connsiteY216" fmla="*/ 117492 h 3214048"/>
              <a:gd name="connsiteX217" fmla="*/ 2942508 w 4743897"/>
              <a:gd name="connsiteY217" fmla="*/ 128474 h 3214048"/>
              <a:gd name="connsiteX218" fmla="*/ 2945940 w 4743897"/>
              <a:gd name="connsiteY218" fmla="*/ 125041 h 3214048"/>
              <a:gd name="connsiteX219" fmla="*/ 2934957 w 4743897"/>
              <a:gd name="connsiteY219" fmla="*/ 114061 h 3214048"/>
              <a:gd name="connsiteX220" fmla="*/ 2832686 w 4743897"/>
              <a:gd name="connsiteY220" fmla="*/ 52979 h 3214048"/>
              <a:gd name="connsiteX221" fmla="*/ 2829253 w 4743897"/>
              <a:gd name="connsiteY221" fmla="*/ 56410 h 3214048"/>
              <a:gd name="connsiteX222" fmla="*/ 2840235 w 4743897"/>
              <a:gd name="connsiteY222" fmla="*/ 67392 h 3214048"/>
              <a:gd name="connsiteX223" fmla="*/ 2843668 w 4743897"/>
              <a:gd name="connsiteY223" fmla="*/ 63960 h 3214048"/>
              <a:gd name="connsiteX224" fmla="*/ 2832686 w 4743897"/>
              <a:gd name="connsiteY224" fmla="*/ 52979 h 3214048"/>
              <a:gd name="connsiteX225" fmla="*/ 3766176 w 4743897"/>
              <a:gd name="connsiteY225" fmla="*/ 37880 h 3214048"/>
              <a:gd name="connsiteX226" fmla="*/ 3762743 w 4743897"/>
              <a:gd name="connsiteY226" fmla="*/ 41311 h 3214048"/>
              <a:gd name="connsiteX227" fmla="*/ 3773726 w 4743897"/>
              <a:gd name="connsiteY227" fmla="*/ 52292 h 3214048"/>
              <a:gd name="connsiteX228" fmla="*/ 3777158 w 4743897"/>
              <a:gd name="connsiteY228" fmla="*/ 48861 h 3214048"/>
              <a:gd name="connsiteX229" fmla="*/ 3766176 w 4743897"/>
              <a:gd name="connsiteY229" fmla="*/ 37880 h 3214048"/>
              <a:gd name="connsiteX230" fmla="*/ 3274205 w 4743897"/>
              <a:gd name="connsiteY230" fmla="*/ 16778 h 3214048"/>
              <a:gd name="connsiteX231" fmla="*/ 3270773 w 4743897"/>
              <a:gd name="connsiteY231" fmla="*/ 20209 h 3214048"/>
              <a:gd name="connsiteX232" fmla="*/ 3281755 w 4743897"/>
              <a:gd name="connsiteY232" fmla="*/ 31190 h 3214048"/>
              <a:gd name="connsiteX233" fmla="*/ 3285187 w 4743897"/>
              <a:gd name="connsiteY233" fmla="*/ 27759 h 3214048"/>
              <a:gd name="connsiteX234" fmla="*/ 3274205 w 4743897"/>
              <a:gd name="connsiteY234" fmla="*/ 16778 h 3214048"/>
              <a:gd name="connsiteX235" fmla="*/ 2959839 w 4743897"/>
              <a:gd name="connsiteY235" fmla="*/ 820 h 3214048"/>
              <a:gd name="connsiteX236" fmla="*/ 2956407 w 4743897"/>
              <a:gd name="connsiteY236" fmla="*/ 4251 h 3214048"/>
              <a:gd name="connsiteX237" fmla="*/ 2967390 w 4743897"/>
              <a:gd name="connsiteY237" fmla="*/ 15233 h 3214048"/>
              <a:gd name="connsiteX238" fmla="*/ 2970822 w 4743897"/>
              <a:gd name="connsiteY238" fmla="*/ 11801 h 3214048"/>
              <a:gd name="connsiteX239" fmla="*/ 2959839 w 4743897"/>
              <a:gd name="connsiteY239" fmla="*/ 820 h 321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4743897" h="3214048">
                <a:moveTo>
                  <a:pt x="977379" y="3198816"/>
                </a:moveTo>
                <a:cubicBezTo>
                  <a:pt x="975835" y="3199502"/>
                  <a:pt x="974633" y="3200876"/>
                  <a:pt x="973947" y="3202247"/>
                </a:cubicBezTo>
                <a:cubicBezTo>
                  <a:pt x="970687" y="3209454"/>
                  <a:pt x="977722" y="3216488"/>
                  <a:pt x="984929" y="3213229"/>
                </a:cubicBezTo>
                <a:cubicBezTo>
                  <a:pt x="986474" y="3212542"/>
                  <a:pt x="987675" y="3211341"/>
                  <a:pt x="988361" y="3209797"/>
                </a:cubicBezTo>
                <a:cubicBezTo>
                  <a:pt x="991622" y="3202591"/>
                  <a:pt x="984586" y="3195556"/>
                  <a:pt x="977379" y="3198816"/>
                </a:cubicBezTo>
                <a:close/>
                <a:moveTo>
                  <a:pt x="2726255" y="2976256"/>
                </a:moveTo>
                <a:cubicBezTo>
                  <a:pt x="2724711" y="2976942"/>
                  <a:pt x="2723509" y="2978315"/>
                  <a:pt x="2722823" y="2979687"/>
                </a:cubicBezTo>
                <a:cubicBezTo>
                  <a:pt x="2719563" y="2986894"/>
                  <a:pt x="2726599" y="2993928"/>
                  <a:pt x="2733805" y="2990668"/>
                </a:cubicBezTo>
                <a:cubicBezTo>
                  <a:pt x="2735350" y="2989982"/>
                  <a:pt x="2736551" y="2988781"/>
                  <a:pt x="2737238" y="2987237"/>
                </a:cubicBezTo>
                <a:cubicBezTo>
                  <a:pt x="2740498" y="2980030"/>
                  <a:pt x="2733462" y="2972996"/>
                  <a:pt x="2726255" y="2976256"/>
                </a:cubicBezTo>
                <a:close/>
                <a:moveTo>
                  <a:pt x="2112081" y="2864172"/>
                </a:moveTo>
                <a:cubicBezTo>
                  <a:pt x="2110708" y="2864858"/>
                  <a:pt x="2109335" y="2866060"/>
                  <a:pt x="2108649" y="2867603"/>
                </a:cubicBezTo>
                <a:cubicBezTo>
                  <a:pt x="2105389" y="2874810"/>
                  <a:pt x="2112424" y="2881844"/>
                  <a:pt x="2119631" y="2878584"/>
                </a:cubicBezTo>
                <a:cubicBezTo>
                  <a:pt x="2121175" y="2877898"/>
                  <a:pt x="2122377" y="2876697"/>
                  <a:pt x="2123063" y="2875153"/>
                </a:cubicBezTo>
                <a:cubicBezTo>
                  <a:pt x="2126324" y="2867946"/>
                  <a:pt x="2119288" y="2860912"/>
                  <a:pt x="2112081" y="2864172"/>
                </a:cubicBezTo>
                <a:close/>
                <a:moveTo>
                  <a:pt x="622172" y="2736420"/>
                </a:moveTo>
                <a:cubicBezTo>
                  <a:pt x="620628" y="2737106"/>
                  <a:pt x="619426" y="2738308"/>
                  <a:pt x="618740" y="2739851"/>
                </a:cubicBezTo>
                <a:cubicBezTo>
                  <a:pt x="615480" y="2747058"/>
                  <a:pt x="622515" y="2754092"/>
                  <a:pt x="629722" y="2750833"/>
                </a:cubicBezTo>
                <a:cubicBezTo>
                  <a:pt x="631267" y="2750146"/>
                  <a:pt x="632468" y="2748945"/>
                  <a:pt x="633154" y="2747401"/>
                </a:cubicBezTo>
                <a:cubicBezTo>
                  <a:pt x="636414" y="2740195"/>
                  <a:pt x="629379" y="2733160"/>
                  <a:pt x="622172" y="2736420"/>
                </a:cubicBezTo>
                <a:close/>
                <a:moveTo>
                  <a:pt x="202789" y="2735218"/>
                </a:moveTo>
                <a:cubicBezTo>
                  <a:pt x="201244" y="2735904"/>
                  <a:pt x="200043" y="2737277"/>
                  <a:pt x="199357" y="2738649"/>
                </a:cubicBezTo>
                <a:cubicBezTo>
                  <a:pt x="196097" y="2745856"/>
                  <a:pt x="202961" y="2752890"/>
                  <a:pt x="210339" y="2749631"/>
                </a:cubicBezTo>
                <a:cubicBezTo>
                  <a:pt x="211883" y="2748944"/>
                  <a:pt x="213085" y="2747743"/>
                  <a:pt x="213771" y="2746199"/>
                </a:cubicBezTo>
                <a:cubicBezTo>
                  <a:pt x="217031" y="2738992"/>
                  <a:pt x="209996" y="2731958"/>
                  <a:pt x="202789" y="2735218"/>
                </a:cubicBezTo>
                <a:close/>
                <a:moveTo>
                  <a:pt x="834438" y="2622323"/>
                </a:moveTo>
                <a:cubicBezTo>
                  <a:pt x="832894" y="2622838"/>
                  <a:pt x="831692" y="2624211"/>
                  <a:pt x="831006" y="2625754"/>
                </a:cubicBezTo>
                <a:cubicBezTo>
                  <a:pt x="827746" y="2632961"/>
                  <a:pt x="834781" y="2639995"/>
                  <a:pt x="841988" y="2636736"/>
                </a:cubicBezTo>
                <a:cubicBezTo>
                  <a:pt x="843533" y="2636049"/>
                  <a:pt x="844734" y="2634848"/>
                  <a:pt x="845421" y="2633304"/>
                </a:cubicBezTo>
                <a:cubicBezTo>
                  <a:pt x="848680" y="2626098"/>
                  <a:pt x="841645" y="2619063"/>
                  <a:pt x="834438" y="2622323"/>
                </a:cubicBezTo>
                <a:close/>
                <a:moveTo>
                  <a:pt x="4159302" y="2393612"/>
                </a:moveTo>
                <a:cubicBezTo>
                  <a:pt x="4157758" y="2394298"/>
                  <a:pt x="4156558" y="2395500"/>
                  <a:pt x="4155870" y="2397043"/>
                </a:cubicBezTo>
                <a:cubicBezTo>
                  <a:pt x="4152610" y="2404250"/>
                  <a:pt x="4159474" y="2411284"/>
                  <a:pt x="4166854" y="2408024"/>
                </a:cubicBezTo>
                <a:cubicBezTo>
                  <a:pt x="4168398" y="2407338"/>
                  <a:pt x="4169599" y="2406137"/>
                  <a:pt x="4170286" y="2404593"/>
                </a:cubicBezTo>
                <a:cubicBezTo>
                  <a:pt x="4173547" y="2397386"/>
                  <a:pt x="4166682" y="2390352"/>
                  <a:pt x="4159302" y="2393612"/>
                </a:cubicBezTo>
                <a:close/>
                <a:moveTo>
                  <a:pt x="2289985" y="2315707"/>
                </a:moveTo>
                <a:cubicBezTo>
                  <a:pt x="2288611" y="2316393"/>
                  <a:pt x="2287238" y="2317767"/>
                  <a:pt x="2286552" y="2319138"/>
                </a:cubicBezTo>
                <a:cubicBezTo>
                  <a:pt x="2283292" y="2326345"/>
                  <a:pt x="2290327" y="2333379"/>
                  <a:pt x="2297534" y="2330120"/>
                </a:cubicBezTo>
                <a:cubicBezTo>
                  <a:pt x="2299079" y="2329433"/>
                  <a:pt x="2300281" y="2328232"/>
                  <a:pt x="2300967" y="2326688"/>
                </a:cubicBezTo>
                <a:cubicBezTo>
                  <a:pt x="2304226" y="2319482"/>
                  <a:pt x="2297191" y="2312447"/>
                  <a:pt x="2289985" y="2315707"/>
                </a:cubicBezTo>
                <a:close/>
                <a:moveTo>
                  <a:pt x="1934050" y="2276839"/>
                </a:moveTo>
                <a:cubicBezTo>
                  <a:pt x="1932677" y="2277354"/>
                  <a:pt x="1931304" y="2278727"/>
                  <a:pt x="1930618" y="2280270"/>
                </a:cubicBezTo>
                <a:cubicBezTo>
                  <a:pt x="1927358" y="2287477"/>
                  <a:pt x="1934393" y="2294511"/>
                  <a:pt x="1941600" y="2291251"/>
                </a:cubicBezTo>
                <a:cubicBezTo>
                  <a:pt x="1943145" y="2290565"/>
                  <a:pt x="1944346" y="2289364"/>
                  <a:pt x="1945033" y="2287820"/>
                </a:cubicBezTo>
                <a:cubicBezTo>
                  <a:pt x="1948292" y="2280613"/>
                  <a:pt x="1941257" y="2273579"/>
                  <a:pt x="1934050" y="2276839"/>
                </a:cubicBezTo>
                <a:close/>
                <a:moveTo>
                  <a:pt x="4650587" y="2266131"/>
                </a:moveTo>
                <a:cubicBezTo>
                  <a:pt x="4649214" y="2266817"/>
                  <a:pt x="4647842" y="2268019"/>
                  <a:pt x="4647155" y="2269562"/>
                </a:cubicBezTo>
                <a:cubicBezTo>
                  <a:pt x="4643895" y="2276769"/>
                  <a:pt x="4650930" y="2283803"/>
                  <a:pt x="4658138" y="2280543"/>
                </a:cubicBezTo>
                <a:cubicBezTo>
                  <a:pt x="4659681" y="2279857"/>
                  <a:pt x="4660883" y="2278656"/>
                  <a:pt x="4661569" y="2277112"/>
                </a:cubicBezTo>
                <a:cubicBezTo>
                  <a:pt x="4664830" y="2269905"/>
                  <a:pt x="4657794" y="2262871"/>
                  <a:pt x="4650587" y="2266131"/>
                </a:cubicBezTo>
                <a:close/>
                <a:moveTo>
                  <a:pt x="1133874" y="2139338"/>
                </a:moveTo>
                <a:cubicBezTo>
                  <a:pt x="1132501" y="2140024"/>
                  <a:pt x="1131128" y="2141226"/>
                  <a:pt x="1130442" y="2142769"/>
                </a:cubicBezTo>
                <a:cubicBezTo>
                  <a:pt x="1127182" y="2149976"/>
                  <a:pt x="1134217" y="2157010"/>
                  <a:pt x="1141424" y="2153751"/>
                </a:cubicBezTo>
                <a:cubicBezTo>
                  <a:pt x="1142969" y="2153064"/>
                  <a:pt x="1144170" y="2151863"/>
                  <a:pt x="1144857" y="2150319"/>
                </a:cubicBezTo>
                <a:cubicBezTo>
                  <a:pt x="1148116" y="2143113"/>
                  <a:pt x="1141081" y="2136078"/>
                  <a:pt x="1133874" y="2139338"/>
                </a:cubicBezTo>
                <a:close/>
                <a:moveTo>
                  <a:pt x="2564902" y="2014259"/>
                </a:moveTo>
                <a:cubicBezTo>
                  <a:pt x="2563530" y="2014945"/>
                  <a:pt x="2562156" y="2016318"/>
                  <a:pt x="2561470" y="2017690"/>
                </a:cubicBezTo>
                <a:cubicBezTo>
                  <a:pt x="2558210" y="2024897"/>
                  <a:pt x="2565246" y="2031931"/>
                  <a:pt x="2572452" y="2028671"/>
                </a:cubicBezTo>
                <a:cubicBezTo>
                  <a:pt x="2573997" y="2027985"/>
                  <a:pt x="2575198" y="2026784"/>
                  <a:pt x="2575885" y="2025240"/>
                </a:cubicBezTo>
                <a:cubicBezTo>
                  <a:pt x="2579144" y="2018033"/>
                  <a:pt x="2572109" y="2010999"/>
                  <a:pt x="2564902" y="2014259"/>
                </a:cubicBezTo>
                <a:close/>
                <a:moveTo>
                  <a:pt x="4655048" y="1972051"/>
                </a:moveTo>
                <a:cubicBezTo>
                  <a:pt x="4653502" y="1972737"/>
                  <a:pt x="4652302" y="1973939"/>
                  <a:pt x="4651615" y="1975482"/>
                </a:cubicBezTo>
                <a:cubicBezTo>
                  <a:pt x="4648355" y="1982689"/>
                  <a:pt x="4655390" y="1989723"/>
                  <a:pt x="4662598" y="1986464"/>
                </a:cubicBezTo>
                <a:cubicBezTo>
                  <a:pt x="4664142" y="1985777"/>
                  <a:pt x="4665344" y="1984576"/>
                  <a:pt x="4666030" y="1983032"/>
                </a:cubicBezTo>
                <a:cubicBezTo>
                  <a:pt x="4669290" y="1975826"/>
                  <a:pt x="4662254" y="1968791"/>
                  <a:pt x="4655048" y="1972051"/>
                </a:cubicBezTo>
                <a:close/>
                <a:moveTo>
                  <a:pt x="268166" y="1861556"/>
                </a:moveTo>
                <a:cubicBezTo>
                  <a:pt x="266622" y="1862071"/>
                  <a:pt x="265420" y="1863444"/>
                  <a:pt x="264734" y="1864987"/>
                </a:cubicBezTo>
                <a:cubicBezTo>
                  <a:pt x="261474" y="1872194"/>
                  <a:pt x="268509" y="1879228"/>
                  <a:pt x="275716" y="1875968"/>
                </a:cubicBezTo>
                <a:cubicBezTo>
                  <a:pt x="277261" y="1875282"/>
                  <a:pt x="278462" y="1874081"/>
                  <a:pt x="279149" y="1872537"/>
                </a:cubicBezTo>
                <a:cubicBezTo>
                  <a:pt x="282408" y="1865330"/>
                  <a:pt x="275545" y="1858296"/>
                  <a:pt x="268166" y="1861556"/>
                </a:cubicBezTo>
                <a:close/>
                <a:moveTo>
                  <a:pt x="4274789" y="1648116"/>
                </a:moveTo>
                <a:cubicBezTo>
                  <a:pt x="4273416" y="1648802"/>
                  <a:pt x="4272044" y="1650004"/>
                  <a:pt x="4271357" y="1651547"/>
                </a:cubicBezTo>
                <a:cubicBezTo>
                  <a:pt x="4268097" y="1658754"/>
                  <a:pt x="4275132" y="1665788"/>
                  <a:pt x="4282340" y="1662528"/>
                </a:cubicBezTo>
                <a:cubicBezTo>
                  <a:pt x="4283883" y="1661842"/>
                  <a:pt x="4285085" y="1660640"/>
                  <a:pt x="4285771" y="1659097"/>
                </a:cubicBezTo>
                <a:cubicBezTo>
                  <a:pt x="4289032" y="1651890"/>
                  <a:pt x="4281996" y="1644856"/>
                  <a:pt x="4274789" y="1648116"/>
                </a:cubicBezTo>
                <a:close/>
                <a:moveTo>
                  <a:pt x="901189" y="1638165"/>
                </a:moveTo>
                <a:cubicBezTo>
                  <a:pt x="899645" y="1638851"/>
                  <a:pt x="898443" y="1640053"/>
                  <a:pt x="897757" y="1641596"/>
                </a:cubicBezTo>
                <a:cubicBezTo>
                  <a:pt x="894497" y="1648803"/>
                  <a:pt x="901532" y="1655837"/>
                  <a:pt x="908739" y="1652577"/>
                </a:cubicBezTo>
                <a:cubicBezTo>
                  <a:pt x="910283" y="1651891"/>
                  <a:pt x="911485" y="1650690"/>
                  <a:pt x="912171" y="1649146"/>
                </a:cubicBezTo>
                <a:cubicBezTo>
                  <a:pt x="915432" y="1641939"/>
                  <a:pt x="908396" y="1634905"/>
                  <a:pt x="901189" y="1638165"/>
                </a:cubicBezTo>
                <a:close/>
                <a:moveTo>
                  <a:pt x="1591854" y="1464972"/>
                </a:moveTo>
                <a:cubicBezTo>
                  <a:pt x="1590481" y="1465659"/>
                  <a:pt x="1589280" y="1466860"/>
                  <a:pt x="1588422" y="1468403"/>
                </a:cubicBezTo>
                <a:cubicBezTo>
                  <a:pt x="1585162" y="1475610"/>
                  <a:pt x="1592026" y="1482644"/>
                  <a:pt x="1599404" y="1479385"/>
                </a:cubicBezTo>
                <a:cubicBezTo>
                  <a:pt x="1600949" y="1478698"/>
                  <a:pt x="1602150" y="1477497"/>
                  <a:pt x="1602836" y="1475953"/>
                </a:cubicBezTo>
                <a:cubicBezTo>
                  <a:pt x="1606096" y="1468747"/>
                  <a:pt x="1599061" y="1461712"/>
                  <a:pt x="1591854" y="1464972"/>
                </a:cubicBezTo>
                <a:close/>
                <a:moveTo>
                  <a:pt x="396692" y="1418204"/>
                </a:moveTo>
                <a:cubicBezTo>
                  <a:pt x="395319" y="1418891"/>
                  <a:pt x="393946" y="1420092"/>
                  <a:pt x="393260" y="1421635"/>
                </a:cubicBezTo>
                <a:cubicBezTo>
                  <a:pt x="390000" y="1428842"/>
                  <a:pt x="397035" y="1435877"/>
                  <a:pt x="404242" y="1432617"/>
                </a:cubicBezTo>
                <a:cubicBezTo>
                  <a:pt x="405786" y="1431930"/>
                  <a:pt x="406988" y="1430729"/>
                  <a:pt x="407674" y="1429185"/>
                </a:cubicBezTo>
                <a:cubicBezTo>
                  <a:pt x="410934" y="1421979"/>
                  <a:pt x="403899" y="1414944"/>
                  <a:pt x="396692" y="1418204"/>
                </a:cubicBezTo>
                <a:close/>
                <a:moveTo>
                  <a:pt x="4362475" y="1372051"/>
                </a:moveTo>
                <a:cubicBezTo>
                  <a:pt x="4360929" y="1372737"/>
                  <a:pt x="4359729" y="1373939"/>
                  <a:pt x="4359042" y="1375482"/>
                </a:cubicBezTo>
                <a:cubicBezTo>
                  <a:pt x="4355782" y="1382689"/>
                  <a:pt x="4362817" y="1389723"/>
                  <a:pt x="4370025" y="1386464"/>
                </a:cubicBezTo>
                <a:cubicBezTo>
                  <a:pt x="4371569" y="1385777"/>
                  <a:pt x="4372771" y="1384577"/>
                  <a:pt x="4373457" y="1383032"/>
                </a:cubicBezTo>
                <a:cubicBezTo>
                  <a:pt x="4376717" y="1375825"/>
                  <a:pt x="4369681" y="1368791"/>
                  <a:pt x="4362475" y="1372051"/>
                </a:cubicBezTo>
                <a:close/>
                <a:moveTo>
                  <a:pt x="4171486" y="1369306"/>
                </a:moveTo>
                <a:cubicBezTo>
                  <a:pt x="4170114" y="1369992"/>
                  <a:pt x="4168741" y="1371365"/>
                  <a:pt x="4168054" y="1372737"/>
                </a:cubicBezTo>
                <a:cubicBezTo>
                  <a:pt x="4164794" y="1379944"/>
                  <a:pt x="4171830" y="1386979"/>
                  <a:pt x="4179036" y="1383718"/>
                </a:cubicBezTo>
                <a:cubicBezTo>
                  <a:pt x="4180581" y="1383032"/>
                  <a:pt x="4181782" y="1381831"/>
                  <a:pt x="4182468" y="1380287"/>
                </a:cubicBezTo>
                <a:cubicBezTo>
                  <a:pt x="4185730" y="1373080"/>
                  <a:pt x="4178865" y="1366046"/>
                  <a:pt x="4171486" y="1369306"/>
                </a:cubicBezTo>
                <a:close/>
                <a:moveTo>
                  <a:pt x="1103502" y="1344256"/>
                </a:moveTo>
                <a:cubicBezTo>
                  <a:pt x="1101958" y="1344942"/>
                  <a:pt x="1100756" y="1346144"/>
                  <a:pt x="1100070" y="1347687"/>
                </a:cubicBezTo>
                <a:cubicBezTo>
                  <a:pt x="1096810" y="1354894"/>
                  <a:pt x="1103845" y="1361928"/>
                  <a:pt x="1111052" y="1358668"/>
                </a:cubicBezTo>
                <a:cubicBezTo>
                  <a:pt x="1112597" y="1357982"/>
                  <a:pt x="1113798" y="1356781"/>
                  <a:pt x="1114484" y="1355237"/>
                </a:cubicBezTo>
                <a:cubicBezTo>
                  <a:pt x="1117744" y="1348030"/>
                  <a:pt x="1110709" y="1340996"/>
                  <a:pt x="1103502" y="1344256"/>
                </a:cubicBezTo>
                <a:close/>
                <a:moveTo>
                  <a:pt x="2139390" y="1317700"/>
                </a:moveTo>
                <a:cubicBezTo>
                  <a:pt x="2138017" y="1318214"/>
                  <a:pt x="2136644" y="1319588"/>
                  <a:pt x="2135958" y="1321132"/>
                </a:cubicBezTo>
                <a:cubicBezTo>
                  <a:pt x="2132698" y="1328338"/>
                  <a:pt x="2139733" y="1335373"/>
                  <a:pt x="2146940" y="1332112"/>
                </a:cubicBezTo>
                <a:cubicBezTo>
                  <a:pt x="2148485" y="1331426"/>
                  <a:pt x="2149686" y="1330225"/>
                  <a:pt x="2150372" y="1328681"/>
                </a:cubicBezTo>
                <a:cubicBezTo>
                  <a:pt x="2153632" y="1321474"/>
                  <a:pt x="2146597" y="1314440"/>
                  <a:pt x="2139390" y="1317700"/>
                </a:cubicBezTo>
                <a:close/>
                <a:moveTo>
                  <a:pt x="705740" y="1139566"/>
                </a:moveTo>
                <a:cubicBezTo>
                  <a:pt x="704367" y="1140253"/>
                  <a:pt x="702995" y="1141454"/>
                  <a:pt x="702308" y="1142998"/>
                </a:cubicBezTo>
                <a:cubicBezTo>
                  <a:pt x="699047" y="1150204"/>
                  <a:pt x="705912" y="1157239"/>
                  <a:pt x="713291" y="1153979"/>
                </a:cubicBezTo>
                <a:cubicBezTo>
                  <a:pt x="714836" y="1153292"/>
                  <a:pt x="716036" y="1152092"/>
                  <a:pt x="716723" y="1150547"/>
                </a:cubicBezTo>
                <a:cubicBezTo>
                  <a:pt x="719984" y="1143341"/>
                  <a:pt x="713119" y="1136306"/>
                  <a:pt x="705740" y="1139566"/>
                </a:cubicBezTo>
                <a:close/>
                <a:moveTo>
                  <a:pt x="2872587" y="1098636"/>
                </a:moveTo>
                <a:cubicBezTo>
                  <a:pt x="2871215" y="1099152"/>
                  <a:pt x="2869841" y="1100524"/>
                  <a:pt x="2869155" y="1102068"/>
                </a:cubicBezTo>
                <a:cubicBezTo>
                  <a:pt x="2865895" y="1109274"/>
                  <a:pt x="2872931" y="1116309"/>
                  <a:pt x="2880137" y="1113048"/>
                </a:cubicBezTo>
                <a:cubicBezTo>
                  <a:pt x="2881681" y="1112362"/>
                  <a:pt x="2882883" y="1111162"/>
                  <a:pt x="2883569" y="1109617"/>
                </a:cubicBezTo>
                <a:cubicBezTo>
                  <a:pt x="2886830" y="1102411"/>
                  <a:pt x="2879794" y="1095376"/>
                  <a:pt x="2872587" y="1098636"/>
                </a:cubicBezTo>
                <a:close/>
                <a:moveTo>
                  <a:pt x="221835" y="1075225"/>
                </a:moveTo>
                <a:cubicBezTo>
                  <a:pt x="220291" y="1075911"/>
                  <a:pt x="219089" y="1077112"/>
                  <a:pt x="218403" y="1078656"/>
                </a:cubicBezTo>
                <a:cubicBezTo>
                  <a:pt x="215143" y="1085862"/>
                  <a:pt x="222178" y="1092896"/>
                  <a:pt x="229385" y="1089637"/>
                </a:cubicBezTo>
                <a:cubicBezTo>
                  <a:pt x="230930" y="1088950"/>
                  <a:pt x="232131" y="1087750"/>
                  <a:pt x="232818" y="1086205"/>
                </a:cubicBezTo>
                <a:cubicBezTo>
                  <a:pt x="236078" y="1078999"/>
                  <a:pt x="229042" y="1071964"/>
                  <a:pt x="221835" y="1075225"/>
                </a:cubicBezTo>
                <a:close/>
                <a:moveTo>
                  <a:pt x="4236007" y="907596"/>
                </a:moveTo>
                <a:cubicBezTo>
                  <a:pt x="4234463" y="908282"/>
                  <a:pt x="4233262" y="909484"/>
                  <a:pt x="4232575" y="911027"/>
                </a:cubicBezTo>
                <a:cubicBezTo>
                  <a:pt x="4229315" y="918234"/>
                  <a:pt x="4236179" y="925269"/>
                  <a:pt x="4243558" y="922008"/>
                </a:cubicBezTo>
                <a:cubicBezTo>
                  <a:pt x="4245101" y="921322"/>
                  <a:pt x="4246303" y="920121"/>
                  <a:pt x="4246989" y="918577"/>
                </a:cubicBezTo>
                <a:cubicBezTo>
                  <a:pt x="4250250" y="911370"/>
                  <a:pt x="4243214" y="904336"/>
                  <a:pt x="4236007" y="907596"/>
                </a:cubicBezTo>
                <a:close/>
                <a:moveTo>
                  <a:pt x="1806750" y="813493"/>
                </a:moveTo>
                <a:cubicBezTo>
                  <a:pt x="1805377" y="814179"/>
                  <a:pt x="1804004" y="815381"/>
                  <a:pt x="1803318" y="816924"/>
                </a:cubicBezTo>
                <a:cubicBezTo>
                  <a:pt x="1800058" y="824131"/>
                  <a:pt x="1807093" y="831165"/>
                  <a:pt x="1814300" y="827905"/>
                </a:cubicBezTo>
                <a:cubicBezTo>
                  <a:pt x="1815845" y="827219"/>
                  <a:pt x="1817046" y="826018"/>
                  <a:pt x="1817732" y="824474"/>
                </a:cubicBezTo>
                <a:cubicBezTo>
                  <a:pt x="1820992" y="817267"/>
                  <a:pt x="1813957" y="810233"/>
                  <a:pt x="1806750" y="813493"/>
                </a:cubicBezTo>
                <a:close/>
                <a:moveTo>
                  <a:pt x="903076" y="700334"/>
                </a:moveTo>
                <a:cubicBezTo>
                  <a:pt x="901532" y="701020"/>
                  <a:pt x="900330" y="702222"/>
                  <a:pt x="899644" y="703765"/>
                </a:cubicBezTo>
                <a:cubicBezTo>
                  <a:pt x="896384" y="710972"/>
                  <a:pt x="903419" y="718006"/>
                  <a:pt x="910626" y="714747"/>
                </a:cubicBezTo>
                <a:cubicBezTo>
                  <a:pt x="912171" y="714060"/>
                  <a:pt x="913372" y="712859"/>
                  <a:pt x="914059" y="711315"/>
                </a:cubicBezTo>
                <a:cubicBezTo>
                  <a:pt x="917318" y="704108"/>
                  <a:pt x="910283" y="697074"/>
                  <a:pt x="903076" y="700334"/>
                </a:cubicBezTo>
                <a:close/>
                <a:moveTo>
                  <a:pt x="147191" y="676657"/>
                </a:moveTo>
                <a:cubicBezTo>
                  <a:pt x="145647" y="677343"/>
                  <a:pt x="144445" y="678544"/>
                  <a:pt x="143759" y="680088"/>
                </a:cubicBezTo>
                <a:cubicBezTo>
                  <a:pt x="140499" y="687295"/>
                  <a:pt x="147534" y="694329"/>
                  <a:pt x="154741" y="691070"/>
                </a:cubicBezTo>
                <a:cubicBezTo>
                  <a:pt x="156286" y="690383"/>
                  <a:pt x="157487" y="689182"/>
                  <a:pt x="158174" y="687638"/>
                </a:cubicBezTo>
                <a:cubicBezTo>
                  <a:pt x="161434" y="680432"/>
                  <a:pt x="154398" y="673397"/>
                  <a:pt x="147191" y="676657"/>
                </a:cubicBezTo>
                <a:close/>
                <a:moveTo>
                  <a:pt x="2932900" y="644230"/>
                </a:moveTo>
                <a:cubicBezTo>
                  <a:pt x="2931356" y="644916"/>
                  <a:pt x="2930154" y="646117"/>
                  <a:pt x="2929468" y="647661"/>
                </a:cubicBezTo>
                <a:cubicBezTo>
                  <a:pt x="2926208" y="654867"/>
                  <a:pt x="2933243" y="661902"/>
                  <a:pt x="2940450" y="658642"/>
                </a:cubicBezTo>
                <a:cubicBezTo>
                  <a:pt x="2941994" y="657955"/>
                  <a:pt x="2943196" y="656755"/>
                  <a:pt x="2943882" y="655210"/>
                </a:cubicBezTo>
                <a:cubicBezTo>
                  <a:pt x="2947142" y="648004"/>
                  <a:pt x="2940107" y="640969"/>
                  <a:pt x="2932900" y="644230"/>
                </a:cubicBezTo>
                <a:close/>
                <a:moveTo>
                  <a:pt x="3984446" y="612316"/>
                </a:moveTo>
                <a:cubicBezTo>
                  <a:pt x="3983074" y="613002"/>
                  <a:pt x="3981701" y="614203"/>
                  <a:pt x="3981014" y="615747"/>
                </a:cubicBezTo>
                <a:cubicBezTo>
                  <a:pt x="3977754" y="622954"/>
                  <a:pt x="3984790" y="629988"/>
                  <a:pt x="3991997" y="626729"/>
                </a:cubicBezTo>
                <a:cubicBezTo>
                  <a:pt x="3993541" y="626042"/>
                  <a:pt x="3994742" y="624841"/>
                  <a:pt x="3995428" y="623297"/>
                </a:cubicBezTo>
                <a:cubicBezTo>
                  <a:pt x="3998690" y="616091"/>
                  <a:pt x="3991653" y="609056"/>
                  <a:pt x="3984446" y="612316"/>
                </a:cubicBezTo>
                <a:close/>
                <a:moveTo>
                  <a:pt x="3425725" y="604251"/>
                </a:moveTo>
                <a:cubicBezTo>
                  <a:pt x="3424353" y="604937"/>
                  <a:pt x="3422980" y="606139"/>
                  <a:pt x="3422293" y="607682"/>
                </a:cubicBezTo>
                <a:cubicBezTo>
                  <a:pt x="3419033" y="614889"/>
                  <a:pt x="3426069" y="621923"/>
                  <a:pt x="3433276" y="618664"/>
                </a:cubicBezTo>
                <a:cubicBezTo>
                  <a:pt x="3434820" y="617977"/>
                  <a:pt x="3436021" y="616777"/>
                  <a:pt x="3436708" y="615232"/>
                </a:cubicBezTo>
                <a:cubicBezTo>
                  <a:pt x="3439968" y="608025"/>
                  <a:pt x="3433104" y="600991"/>
                  <a:pt x="3425725" y="604251"/>
                </a:cubicBezTo>
                <a:close/>
                <a:moveTo>
                  <a:pt x="4028720" y="546945"/>
                </a:moveTo>
                <a:cubicBezTo>
                  <a:pt x="4027174" y="547460"/>
                  <a:pt x="4025974" y="548832"/>
                  <a:pt x="4025287" y="550376"/>
                </a:cubicBezTo>
                <a:cubicBezTo>
                  <a:pt x="4022027" y="557582"/>
                  <a:pt x="4029062" y="564617"/>
                  <a:pt x="4036270" y="561357"/>
                </a:cubicBezTo>
                <a:cubicBezTo>
                  <a:pt x="4037814" y="560670"/>
                  <a:pt x="4039016" y="559470"/>
                  <a:pt x="4039702" y="557925"/>
                </a:cubicBezTo>
                <a:cubicBezTo>
                  <a:pt x="4042962" y="550719"/>
                  <a:pt x="4035926" y="543685"/>
                  <a:pt x="4028720" y="546945"/>
                </a:cubicBezTo>
                <a:close/>
                <a:moveTo>
                  <a:pt x="4732095" y="543514"/>
                </a:moveTo>
                <a:cubicBezTo>
                  <a:pt x="4730721" y="544200"/>
                  <a:pt x="4729350" y="545402"/>
                  <a:pt x="4728663" y="546945"/>
                </a:cubicBezTo>
                <a:cubicBezTo>
                  <a:pt x="4725403" y="554152"/>
                  <a:pt x="4732267" y="561186"/>
                  <a:pt x="4739646" y="557926"/>
                </a:cubicBezTo>
                <a:cubicBezTo>
                  <a:pt x="4741189" y="557240"/>
                  <a:pt x="4742391" y="556040"/>
                  <a:pt x="4743077" y="554495"/>
                </a:cubicBezTo>
                <a:cubicBezTo>
                  <a:pt x="4746338" y="547288"/>
                  <a:pt x="4739301" y="540254"/>
                  <a:pt x="4732095" y="543514"/>
                </a:cubicBezTo>
                <a:close/>
                <a:moveTo>
                  <a:pt x="912342" y="498559"/>
                </a:moveTo>
                <a:cubicBezTo>
                  <a:pt x="910798" y="499246"/>
                  <a:pt x="909596" y="500618"/>
                  <a:pt x="908910" y="501991"/>
                </a:cubicBezTo>
                <a:cubicBezTo>
                  <a:pt x="905650" y="509197"/>
                  <a:pt x="912685" y="516232"/>
                  <a:pt x="919892" y="512972"/>
                </a:cubicBezTo>
                <a:cubicBezTo>
                  <a:pt x="921436" y="512285"/>
                  <a:pt x="922638" y="511085"/>
                  <a:pt x="923324" y="509540"/>
                </a:cubicBezTo>
                <a:cubicBezTo>
                  <a:pt x="926584" y="502335"/>
                  <a:pt x="919549" y="495299"/>
                  <a:pt x="912342" y="498559"/>
                </a:cubicBezTo>
                <a:close/>
                <a:moveTo>
                  <a:pt x="1241981" y="484322"/>
                </a:moveTo>
                <a:cubicBezTo>
                  <a:pt x="1240608" y="485008"/>
                  <a:pt x="1239235" y="486209"/>
                  <a:pt x="1238549" y="487753"/>
                </a:cubicBezTo>
                <a:cubicBezTo>
                  <a:pt x="1235289" y="494960"/>
                  <a:pt x="1242324" y="501994"/>
                  <a:pt x="1249531" y="498734"/>
                </a:cubicBezTo>
                <a:cubicBezTo>
                  <a:pt x="1251076" y="498048"/>
                  <a:pt x="1252277" y="496847"/>
                  <a:pt x="1252964" y="495303"/>
                </a:cubicBezTo>
                <a:cubicBezTo>
                  <a:pt x="1256224" y="488096"/>
                  <a:pt x="1249188" y="481061"/>
                  <a:pt x="1241981" y="484322"/>
                </a:cubicBezTo>
                <a:close/>
                <a:moveTo>
                  <a:pt x="2551268" y="483635"/>
                </a:moveTo>
                <a:cubicBezTo>
                  <a:pt x="2549722" y="484322"/>
                  <a:pt x="2548521" y="485694"/>
                  <a:pt x="2547835" y="487067"/>
                </a:cubicBezTo>
                <a:cubicBezTo>
                  <a:pt x="2544575" y="494273"/>
                  <a:pt x="2551610" y="501308"/>
                  <a:pt x="2558817" y="498048"/>
                </a:cubicBezTo>
                <a:cubicBezTo>
                  <a:pt x="2560362" y="497361"/>
                  <a:pt x="2561564" y="496161"/>
                  <a:pt x="2562250" y="494616"/>
                </a:cubicBezTo>
                <a:cubicBezTo>
                  <a:pt x="2565510" y="487410"/>
                  <a:pt x="2558474" y="480375"/>
                  <a:pt x="2551268" y="483635"/>
                </a:cubicBezTo>
                <a:close/>
                <a:moveTo>
                  <a:pt x="2439730" y="350320"/>
                </a:moveTo>
                <a:cubicBezTo>
                  <a:pt x="2438356" y="351006"/>
                  <a:pt x="2436983" y="352378"/>
                  <a:pt x="2436297" y="353751"/>
                </a:cubicBezTo>
                <a:cubicBezTo>
                  <a:pt x="2433037" y="360957"/>
                  <a:pt x="2439900" y="367992"/>
                  <a:pt x="2447279" y="364732"/>
                </a:cubicBezTo>
                <a:cubicBezTo>
                  <a:pt x="2448824" y="364045"/>
                  <a:pt x="2450025" y="362845"/>
                  <a:pt x="2450711" y="361300"/>
                </a:cubicBezTo>
                <a:cubicBezTo>
                  <a:pt x="2453971" y="354094"/>
                  <a:pt x="2446936" y="347060"/>
                  <a:pt x="2439730" y="350320"/>
                </a:cubicBezTo>
                <a:close/>
                <a:moveTo>
                  <a:pt x="3321394" y="328702"/>
                </a:moveTo>
                <a:cubicBezTo>
                  <a:pt x="3319850" y="329388"/>
                  <a:pt x="3318648" y="330590"/>
                  <a:pt x="3317962" y="332133"/>
                </a:cubicBezTo>
                <a:cubicBezTo>
                  <a:pt x="3314702" y="339340"/>
                  <a:pt x="3321738" y="346374"/>
                  <a:pt x="3328944" y="343114"/>
                </a:cubicBezTo>
                <a:cubicBezTo>
                  <a:pt x="3330488" y="342428"/>
                  <a:pt x="3331690" y="341227"/>
                  <a:pt x="3332376" y="339683"/>
                </a:cubicBezTo>
                <a:cubicBezTo>
                  <a:pt x="3335636" y="332477"/>
                  <a:pt x="3328601" y="325442"/>
                  <a:pt x="3321394" y="328702"/>
                </a:cubicBezTo>
                <a:close/>
                <a:moveTo>
                  <a:pt x="330970" y="326815"/>
                </a:moveTo>
                <a:cubicBezTo>
                  <a:pt x="329597" y="327501"/>
                  <a:pt x="328224" y="328873"/>
                  <a:pt x="327538" y="330246"/>
                </a:cubicBezTo>
                <a:cubicBezTo>
                  <a:pt x="324278" y="337453"/>
                  <a:pt x="331313" y="344487"/>
                  <a:pt x="338520" y="341228"/>
                </a:cubicBezTo>
                <a:cubicBezTo>
                  <a:pt x="340065" y="340540"/>
                  <a:pt x="341266" y="339340"/>
                  <a:pt x="341952" y="337795"/>
                </a:cubicBezTo>
                <a:cubicBezTo>
                  <a:pt x="345212" y="330589"/>
                  <a:pt x="338177" y="323554"/>
                  <a:pt x="330970" y="326815"/>
                </a:cubicBezTo>
                <a:close/>
                <a:moveTo>
                  <a:pt x="2138232" y="225412"/>
                </a:moveTo>
                <a:cubicBezTo>
                  <a:pt x="2136688" y="226098"/>
                  <a:pt x="2135486" y="227471"/>
                  <a:pt x="2134800" y="228844"/>
                </a:cubicBezTo>
                <a:cubicBezTo>
                  <a:pt x="2131540" y="236050"/>
                  <a:pt x="2138576" y="243085"/>
                  <a:pt x="2145782" y="239826"/>
                </a:cubicBezTo>
                <a:cubicBezTo>
                  <a:pt x="2147326" y="239138"/>
                  <a:pt x="2148528" y="237938"/>
                  <a:pt x="2149214" y="236394"/>
                </a:cubicBezTo>
                <a:cubicBezTo>
                  <a:pt x="2152474" y="229187"/>
                  <a:pt x="2145439" y="222152"/>
                  <a:pt x="2138232" y="225412"/>
                </a:cubicBezTo>
                <a:close/>
                <a:moveTo>
                  <a:pt x="3854204" y="209971"/>
                </a:moveTo>
                <a:cubicBezTo>
                  <a:pt x="3852832" y="210657"/>
                  <a:pt x="3851459" y="211859"/>
                  <a:pt x="3850772" y="213402"/>
                </a:cubicBezTo>
                <a:cubicBezTo>
                  <a:pt x="3847512" y="220609"/>
                  <a:pt x="3854548" y="227643"/>
                  <a:pt x="3861754" y="224384"/>
                </a:cubicBezTo>
                <a:cubicBezTo>
                  <a:pt x="3863298" y="223697"/>
                  <a:pt x="3864500" y="222497"/>
                  <a:pt x="3865186" y="220952"/>
                </a:cubicBezTo>
                <a:cubicBezTo>
                  <a:pt x="3868447" y="213745"/>
                  <a:pt x="3861582" y="206711"/>
                  <a:pt x="3854204" y="209971"/>
                </a:cubicBezTo>
                <a:close/>
                <a:moveTo>
                  <a:pt x="4251" y="196930"/>
                </a:moveTo>
                <a:cubicBezTo>
                  <a:pt x="2879" y="197445"/>
                  <a:pt x="1505" y="198818"/>
                  <a:pt x="819" y="200362"/>
                </a:cubicBezTo>
                <a:cubicBezTo>
                  <a:pt x="-2441" y="207568"/>
                  <a:pt x="4595" y="214603"/>
                  <a:pt x="11801" y="211342"/>
                </a:cubicBezTo>
                <a:cubicBezTo>
                  <a:pt x="13346" y="210656"/>
                  <a:pt x="14547" y="209456"/>
                  <a:pt x="15234" y="207911"/>
                </a:cubicBezTo>
                <a:cubicBezTo>
                  <a:pt x="18494" y="200705"/>
                  <a:pt x="11458" y="193670"/>
                  <a:pt x="4251" y="196930"/>
                </a:cubicBezTo>
                <a:close/>
                <a:moveTo>
                  <a:pt x="2934957" y="114061"/>
                </a:moveTo>
                <a:cubicBezTo>
                  <a:pt x="2933413" y="114747"/>
                  <a:pt x="2932212" y="116119"/>
                  <a:pt x="2931525" y="117492"/>
                </a:cubicBezTo>
                <a:cubicBezTo>
                  <a:pt x="2928264" y="124698"/>
                  <a:pt x="2935301" y="131733"/>
                  <a:pt x="2942508" y="128474"/>
                </a:cubicBezTo>
                <a:cubicBezTo>
                  <a:pt x="2944052" y="127786"/>
                  <a:pt x="2945253" y="126586"/>
                  <a:pt x="2945940" y="125041"/>
                </a:cubicBezTo>
                <a:cubicBezTo>
                  <a:pt x="2949201" y="117835"/>
                  <a:pt x="2942164" y="110801"/>
                  <a:pt x="2934957" y="114061"/>
                </a:cubicBezTo>
                <a:close/>
                <a:moveTo>
                  <a:pt x="2832686" y="52979"/>
                </a:moveTo>
                <a:cubicBezTo>
                  <a:pt x="2831140" y="53494"/>
                  <a:pt x="2829939" y="54867"/>
                  <a:pt x="2829253" y="56410"/>
                </a:cubicBezTo>
                <a:cubicBezTo>
                  <a:pt x="2825993" y="63617"/>
                  <a:pt x="2833028" y="70651"/>
                  <a:pt x="2840235" y="67392"/>
                </a:cubicBezTo>
                <a:cubicBezTo>
                  <a:pt x="2841780" y="66705"/>
                  <a:pt x="2842982" y="65504"/>
                  <a:pt x="2843668" y="63960"/>
                </a:cubicBezTo>
                <a:cubicBezTo>
                  <a:pt x="2846928" y="56753"/>
                  <a:pt x="2839892" y="49719"/>
                  <a:pt x="2832686" y="52979"/>
                </a:cubicBezTo>
                <a:close/>
                <a:moveTo>
                  <a:pt x="3766176" y="37880"/>
                </a:moveTo>
                <a:cubicBezTo>
                  <a:pt x="3764802" y="38567"/>
                  <a:pt x="3763429" y="39939"/>
                  <a:pt x="3762743" y="41311"/>
                </a:cubicBezTo>
                <a:cubicBezTo>
                  <a:pt x="3759483" y="48518"/>
                  <a:pt x="3766518" y="55552"/>
                  <a:pt x="3773726" y="52292"/>
                </a:cubicBezTo>
                <a:cubicBezTo>
                  <a:pt x="3775270" y="51606"/>
                  <a:pt x="3776472" y="50406"/>
                  <a:pt x="3777158" y="48861"/>
                </a:cubicBezTo>
                <a:cubicBezTo>
                  <a:pt x="3780418" y="41656"/>
                  <a:pt x="3773382" y="34620"/>
                  <a:pt x="3766176" y="37880"/>
                </a:cubicBezTo>
                <a:close/>
                <a:moveTo>
                  <a:pt x="3274205" y="16778"/>
                </a:moveTo>
                <a:cubicBezTo>
                  <a:pt x="3272661" y="17464"/>
                  <a:pt x="3271459" y="18836"/>
                  <a:pt x="3270773" y="20209"/>
                </a:cubicBezTo>
                <a:cubicBezTo>
                  <a:pt x="3267513" y="27416"/>
                  <a:pt x="3274549" y="34450"/>
                  <a:pt x="3281755" y="31190"/>
                </a:cubicBezTo>
                <a:cubicBezTo>
                  <a:pt x="3283299" y="30504"/>
                  <a:pt x="3284501" y="29303"/>
                  <a:pt x="3285187" y="27759"/>
                </a:cubicBezTo>
                <a:cubicBezTo>
                  <a:pt x="3288448" y="20552"/>
                  <a:pt x="3281412" y="13518"/>
                  <a:pt x="3274205" y="16778"/>
                </a:cubicBezTo>
                <a:close/>
                <a:moveTo>
                  <a:pt x="2959839" y="820"/>
                </a:moveTo>
                <a:cubicBezTo>
                  <a:pt x="2958466" y="1506"/>
                  <a:pt x="2957094" y="2879"/>
                  <a:pt x="2956407" y="4251"/>
                </a:cubicBezTo>
                <a:cubicBezTo>
                  <a:pt x="2953147" y="11458"/>
                  <a:pt x="2960011" y="18492"/>
                  <a:pt x="2967390" y="15233"/>
                </a:cubicBezTo>
                <a:cubicBezTo>
                  <a:pt x="2968934" y="14546"/>
                  <a:pt x="2970135" y="13345"/>
                  <a:pt x="2970822" y="11801"/>
                </a:cubicBezTo>
                <a:cubicBezTo>
                  <a:pt x="2974082" y="4594"/>
                  <a:pt x="2967046" y="-2440"/>
                  <a:pt x="2959839" y="82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8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80" name="任意多边形: 形状 379"/>
          <p:cNvSpPr/>
          <p:nvPr>
            <p:custDataLst>
              <p:tags r:id="rId10"/>
            </p:custDataLst>
          </p:nvPr>
        </p:nvSpPr>
        <p:spPr>
          <a:xfrm rot="659308" flipH="1">
            <a:off x="1561439" y="1539510"/>
            <a:ext cx="4469458" cy="3961052"/>
          </a:xfrm>
          <a:custGeom>
            <a:avLst/>
            <a:gdLst>
              <a:gd name="connsiteX0" fmla="*/ 18382 w 4469458"/>
              <a:gd name="connsiteY0" fmla="*/ 3942670 h 3961052"/>
              <a:gd name="connsiteX1" fmla="*/ 5718 w 4469458"/>
              <a:gd name="connsiteY1" fmla="*/ 3940564 h 3961052"/>
              <a:gd name="connsiteX2" fmla="*/ 1103 w 4469458"/>
              <a:gd name="connsiteY2" fmla="*/ 3945179 h 3961052"/>
              <a:gd name="connsiteX3" fmla="*/ 15872 w 4469458"/>
              <a:gd name="connsiteY3" fmla="*/ 3959950 h 3961052"/>
              <a:gd name="connsiteX4" fmla="*/ 20487 w 4469458"/>
              <a:gd name="connsiteY4" fmla="*/ 3955333 h 3961052"/>
              <a:gd name="connsiteX5" fmla="*/ 18382 w 4469458"/>
              <a:gd name="connsiteY5" fmla="*/ 3942670 h 3961052"/>
              <a:gd name="connsiteX6" fmla="*/ 276065 w 4469458"/>
              <a:gd name="connsiteY6" fmla="*/ 3435111 h 3961052"/>
              <a:gd name="connsiteX7" fmla="*/ 263412 w 4469458"/>
              <a:gd name="connsiteY7" fmla="*/ 3433006 h 3961052"/>
              <a:gd name="connsiteX8" fmla="*/ 258800 w 4469458"/>
              <a:gd name="connsiteY8" fmla="*/ 3437620 h 3961052"/>
              <a:gd name="connsiteX9" fmla="*/ 273558 w 4469458"/>
              <a:gd name="connsiteY9" fmla="*/ 3452391 h 3961052"/>
              <a:gd name="connsiteX10" fmla="*/ 278169 w 4469458"/>
              <a:gd name="connsiteY10" fmla="*/ 3447775 h 3961052"/>
              <a:gd name="connsiteX11" fmla="*/ 276065 w 4469458"/>
              <a:gd name="connsiteY11" fmla="*/ 3435111 h 3961052"/>
              <a:gd name="connsiteX12" fmla="*/ 700115 w 4469458"/>
              <a:gd name="connsiteY12" fmla="*/ 3436592 h 3961052"/>
              <a:gd name="connsiteX13" fmla="*/ 687451 w 4469458"/>
              <a:gd name="connsiteY13" fmla="*/ 3434487 h 3961052"/>
              <a:gd name="connsiteX14" fmla="*/ 682837 w 4469458"/>
              <a:gd name="connsiteY14" fmla="*/ 3439102 h 3961052"/>
              <a:gd name="connsiteX15" fmla="*/ 697605 w 4469458"/>
              <a:gd name="connsiteY15" fmla="*/ 3453872 h 3961052"/>
              <a:gd name="connsiteX16" fmla="*/ 702220 w 4469458"/>
              <a:gd name="connsiteY16" fmla="*/ 3449256 h 3961052"/>
              <a:gd name="connsiteX17" fmla="*/ 700115 w 4469458"/>
              <a:gd name="connsiteY17" fmla="*/ 3436592 h 3961052"/>
              <a:gd name="connsiteX18" fmla="*/ 2824270 w 4469458"/>
              <a:gd name="connsiteY18" fmla="*/ 3760422 h 3961052"/>
              <a:gd name="connsiteX19" fmla="*/ 2811606 w 4469458"/>
              <a:gd name="connsiteY19" fmla="*/ 3758317 h 3961052"/>
              <a:gd name="connsiteX20" fmla="*/ 2806991 w 4469458"/>
              <a:gd name="connsiteY20" fmla="*/ 3762932 h 3961052"/>
              <a:gd name="connsiteX21" fmla="*/ 2821760 w 4469458"/>
              <a:gd name="connsiteY21" fmla="*/ 3777701 h 3961052"/>
              <a:gd name="connsiteX22" fmla="*/ 2826376 w 4469458"/>
              <a:gd name="connsiteY22" fmla="*/ 3773087 h 3961052"/>
              <a:gd name="connsiteX23" fmla="*/ 2824270 w 4469458"/>
              <a:gd name="connsiteY23" fmla="*/ 3760422 h 3961052"/>
              <a:gd name="connsiteX24" fmla="*/ 914326 w 4469458"/>
              <a:gd name="connsiteY24" fmla="*/ 3282834 h 3961052"/>
              <a:gd name="connsiteX25" fmla="*/ 901662 w 4469458"/>
              <a:gd name="connsiteY25" fmla="*/ 3280729 h 3961052"/>
              <a:gd name="connsiteX26" fmla="*/ 897047 w 4469458"/>
              <a:gd name="connsiteY26" fmla="*/ 3285344 h 3961052"/>
              <a:gd name="connsiteX27" fmla="*/ 911816 w 4469458"/>
              <a:gd name="connsiteY27" fmla="*/ 3300114 h 3961052"/>
              <a:gd name="connsiteX28" fmla="*/ 916432 w 4469458"/>
              <a:gd name="connsiteY28" fmla="*/ 3295498 h 3961052"/>
              <a:gd name="connsiteX29" fmla="*/ 914326 w 4469458"/>
              <a:gd name="connsiteY29" fmla="*/ 3282834 h 3961052"/>
              <a:gd name="connsiteX30" fmla="*/ 209643 w 4469458"/>
              <a:gd name="connsiteY30" fmla="*/ 3027629 h 3961052"/>
              <a:gd name="connsiteX31" fmla="*/ 196989 w 4469458"/>
              <a:gd name="connsiteY31" fmla="*/ 3025524 h 3961052"/>
              <a:gd name="connsiteX32" fmla="*/ 192378 w 4469458"/>
              <a:gd name="connsiteY32" fmla="*/ 3030138 h 3961052"/>
              <a:gd name="connsiteX33" fmla="*/ 207136 w 4469458"/>
              <a:gd name="connsiteY33" fmla="*/ 3044908 h 3961052"/>
              <a:gd name="connsiteX34" fmla="*/ 211747 w 4469458"/>
              <a:gd name="connsiteY34" fmla="*/ 3040293 h 3961052"/>
              <a:gd name="connsiteX35" fmla="*/ 209643 w 4469458"/>
              <a:gd name="connsiteY35" fmla="*/ 3027629 h 3961052"/>
              <a:gd name="connsiteX36" fmla="*/ 2220719 w 4469458"/>
              <a:gd name="connsiteY36" fmla="*/ 3107630 h 3961052"/>
              <a:gd name="connsiteX37" fmla="*/ 2208055 w 4469458"/>
              <a:gd name="connsiteY37" fmla="*/ 3105525 h 3961052"/>
              <a:gd name="connsiteX38" fmla="*/ 2203440 w 4469458"/>
              <a:gd name="connsiteY38" fmla="*/ 3110140 h 3961052"/>
              <a:gd name="connsiteX39" fmla="*/ 2218209 w 4469458"/>
              <a:gd name="connsiteY39" fmla="*/ 3124909 h 3961052"/>
              <a:gd name="connsiteX40" fmla="*/ 2222824 w 4469458"/>
              <a:gd name="connsiteY40" fmla="*/ 3120294 h 3961052"/>
              <a:gd name="connsiteX41" fmla="*/ 2220719 w 4469458"/>
              <a:gd name="connsiteY41" fmla="*/ 3107630 h 3961052"/>
              <a:gd name="connsiteX42" fmla="*/ 570980 w 4469458"/>
              <a:gd name="connsiteY42" fmla="*/ 2759469 h 3961052"/>
              <a:gd name="connsiteX43" fmla="*/ 558240 w 4469458"/>
              <a:gd name="connsiteY43" fmla="*/ 2757364 h 3961052"/>
              <a:gd name="connsiteX44" fmla="*/ 553629 w 4469458"/>
              <a:gd name="connsiteY44" fmla="*/ 2761979 h 3961052"/>
              <a:gd name="connsiteX45" fmla="*/ 568386 w 4469458"/>
              <a:gd name="connsiteY45" fmla="*/ 2776748 h 3961052"/>
              <a:gd name="connsiteX46" fmla="*/ 572999 w 4469458"/>
              <a:gd name="connsiteY46" fmla="*/ 2772133 h 3961052"/>
              <a:gd name="connsiteX47" fmla="*/ 570980 w 4469458"/>
              <a:gd name="connsiteY47" fmla="*/ 2759469 h 3961052"/>
              <a:gd name="connsiteX48" fmla="*/ 2855714 w 4469458"/>
              <a:gd name="connsiteY48" fmla="*/ 3038811 h 3961052"/>
              <a:gd name="connsiteX49" fmla="*/ 2843051 w 4469458"/>
              <a:gd name="connsiteY49" fmla="*/ 3036705 h 3961052"/>
              <a:gd name="connsiteX50" fmla="*/ 2838435 w 4469458"/>
              <a:gd name="connsiteY50" fmla="*/ 3041320 h 3961052"/>
              <a:gd name="connsiteX51" fmla="*/ 2853204 w 4469458"/>
              <a:gd name="connsiteY51" fmla="*/ 3056091 h 3961052"/>
              <a:gd name="connsiteX52" fmla="*/ 2857820 w 4469458"/>
              <a:gd name="connsiteY52" fmla="*/ 3051475 h 3961052"/>
              <a:gd name="connsiteX53" fmla="*/ 2855714 w 4469458"/>
              <a:gd name="connsiteY53" fmla="*/ 3038811 h 3961052"/>
              <a:gd name="connsiteX54" fmla="*/ 2024191 w 4469458"/>
              <a:gd name="connsiteY54" fmla="*/ 2817195 h 3961052"/>
              <a:gd name="connsiteX55" fmla="*/ 2011527 w 4469458"/>
              <a:gd name="connsiteY55" fmla="*/ 2815090 h 3961052"/>
              <a:gd name="connsiteX56" fmla="*/ 2006912 w 4469458"/>
              <a:gd name="connsiteY56" fmla="*/ 2819704 h 3961052"/>
              <a:gd name="connsiteX57" fmla="*/ 2021681 w 4469458"/>
              <a:gd name="connsiteY57" fmla="*/ 2834473 h 3961052"/>
              <a:gd name="connsiteX58" fmla="*/ 2026297 w 4469458"/>
              <a:gd name="connsiteY58" fmla="*/ 2829859 h 3961052"/>
              <a:gd name="connsiteX59" fmla="*/ 2024191 w 4469458"/>
              <a:gd name="connsiteY59" fmla="*/ 2817195 h 3961052"/>
              <a:gd name="connsiteX60" fmla="*/ 1216658 w 4469458"/>
              <a:gd name="connsiteY60" fmla="*/ 2631934 h 3961052"/>
              <a:gd name="connsiteX61" fmla="*/ 1203994 w 4469458"/>
              <a:gd name="connsiteY61" fmla="*/ 2629828 h 3961052"/>
              <a:gd name="connsiteX62" fmla="*/ 1199379 w 4469458"/>
              <a:gd name="connsiteY62" fmla="*/ 2634443 h 3961052"/>
              <a:gd name="connsiteX63" fmla="*/ 1214148 w 4469458"/>
              <a:gd name="connsiteY63" fmla="*/ 2649213 h 3961052"/>
              <a:gd name="connsiteX64" fmla="*/ 1218765 w 4469458"/>
              <a:gd name="connsiteY64" fmla="*/ 2644597 h 3961052"/>
              <a:gd name="connsiteX65" fmla="*/ 1216658 w 4469458"/>
              <a:gd name="connsiteY65" fmla="*/ 2631934 h 3961052"/>
              <a:gd name="connsiteX66" fmla="*/ 4461747 w 4469458"/>
              <a:gd name="connsiteY66" fmla="*/ 2976125 h 3961052"/>
              <a:gd name="connsiteX67" fmla="*/ 4449084 w 4469458"/>
              <a:gd name="connsiteY67" fmla="*/ 2974019 h 3961052"/>
              <a:gd name="connsiteX68" fmla="*/ 4444469 w 4469458"/>
              <a:gd name="connsiteY68" fmla="*/ 2978634 h 3961052"/>
              <a:gd name="connsiteX69" fmla="*/ 4459238 w 4469458"/>
              <a:gd name="connsiteY69" fmla="*/ 2993404 h 3961052"/>
              <a:gd name="connsiteX70" fmla="*/ 4463853 w 4469458"/>
              <a:gd name="connsiteY70" fmla="*/ 2988789 h 3961052"/>
              <a:gd name="connsiteX71" fmla="*/ 4461747 w 4469458"/>
              <a:gd name="connsiteY71" fmla="*/ 2976125 h 3961052"/>
              <a:gd name="connsiteX72" fmla="*/ 211259 w 4469458"/>
              <a:gd name="connsiteY72" fmla="*/ 2073179 h 3961052"/>
              <a:gd name="connsiteX73" fmla="*/ 198596 w 4469458"/>
              <a:gd name="connsiteY73" fmla="*/ 2071073 h 3961052"/>
              <a:gd name="connsiteX74" fmla="*/ 193981 w 4469458"/>
              <a:gd name="connsiteY74" fmla="*/ 2075688 h 3961052"/>
              <a:gd name="connsiteX75" fmla="*/ 208750 w 4469458"/>
              <a:gd name="connsiteY75" fmla="*/ 2090459 h 3961052"/>
              <a:gd name="connsiteX76" fmla="*/ 213365 w 4469458"/>
              <a:gd name="connsiteY76" fmla="*/ 2085842 h 3961052"/>
              <a:gd name="connsiteX77" fmla="*/ 211259 w 4469458"/>
              <a:gd name="connsiteY77" fmla="*/ 2073179 h 3961052"/>
              <a:gd name="connsiteX78" fmla="*/ 700559 w 4469458"/>
              <a:gd name="connsiteY78" fmla="*/ 2161718 h 3961052"/>
              <a:gd name="connsiteX79" fmla="*/ 687895 w 4469458"/>
              <a:gd name="connsiteY79" fmla="*/ 2159612 h 3961052"/>
              <a:gd name="connsiteX80" fmla="*/ 683280 w 4469458"/>
              <a:gd name="connsiteY80" fmla="*/ 2164227 h 3961052"/>
              <a:gd name="connsiteX81" fmla="*/ 698049 w 4469458"/>
              <a:gd name="connsiteY81" fmla="*/ 2178997 h 3961052"/>
              <a:gd name="connsiteX82" fmla="*/ 702664 w 4469458"/>
              <a:gd name="connsiteY82" fmla="*/ 2174382 h 3961052"/>
              <a:gd name="connsiteX83" fmla="*/ 700559 w 4469458"/>
              <a:gd name="connsiteY83" fmla="*/ 2161718 h 3961052"/>
              <a:gd name="connsiteX84" fmla="*/ 4031674 w 4469458"/>
              <a:gd name="connsiteY84" fmla="*/ 2776168 h 3961052"/>
              <a:gd name="connsiteX85" fmla="*/ 4018944 w 4469458"/>
              <a:gd name="connsiteY85" fmla="*/ 2774062 h 3961052"/>
              <a:gd name="connsiteX86" fmla="*/ 4014336 w 4469458"/>
              <a:gd name="connsiteY86" fmla="*/ 2778677 h 3961052"/>
              <a:gd name="connsiteX87" fmla="*/ 4029083 w 4469458"/>
              <a:gd name="connsiteY87" fmla="*/ 2793446 h 3961052"/>
              <a:gd name="connsiteX88" fmla="*/ 4033690 w 4469458"/>
              <a:gd name="connsiteY88" fmla="*/ 2788832 h 3961052"/>
              <a:gd name="connsiteX89" fmla="*/ 4031674 w 4469458"/>
              <a:gd name="connsiteY89" fmla="*/ 2776168 h 3961052"/>
              <a:gd name="connsiteX90" fmla="*/ 2661569 w 4469458"/>
              <a:gd name="connsiteY90" fmla="*/ 2462926 h 3961052"/>
              <a:gd name="connsiteX91" fmla="*/ 2648905 w 4469458"/>
              <a:gd name="connsiteY91" fmla="*/ 2460821 h 3961052"/>
              <a:gd name="connsiteX92" fmla="*/ 2644290 w 4469458"/>
              <a:gd name="connsiteY92" fmla="*/ 2465436 h 3961052"/>
              <a:gd name="connsiteX93" fmla="*/ 2659060 w 4469458"/>
              <a:gd name="connsiteY93" fmla="*/ 2480205 h 3961052"/>
              <a:gd name="connsiteX94" fmla="*/ 2663676 w 4469458"/>
              <a:gd name="connsiteY94" fmla="*/ 2475590 h 3961052"/>
              <a:gd name="connsiteX95" fmla="*/ 2661569 w 4469458"/>
              <a:gd name="connsiteY95" fmla="*/ 2462926 h 3961052"/>
              <a:gd name="connsiteX96" fmla="*/ 981850 w 4469458"/>
              <a:gd name="connsiteY96" fmla="*/ 1955652 h 3961052"/>
              <a:gd name="connsiteX97" fmla="*/ 969186 w 4469458"/>
              <a:gd name="connsiteY97" fmla="*/ 1953546 h 3961052"/>
              <a:gd name="connsiteX98" fmla="*/ 964571 w 4469458"/>
              <a:gd name="connsiteY98" fmla="*/ 1958161 h 3961052"/>
              <a:gd name="connsiteX99" fmla="*/ 979340 w 4469458"/>
              <a:gd name="connsiteY99" fmla="*/ 1972931 h 3961052"/>
              <a:gd name="connsiteX100" fmla="*/ 983955 w 4469458"/>
              <a:gd name="connsiteY100" fmla="*/ 1968316 h 3961052"/>
              <a:gd name="connsiteX101" fmla="*/ 981850 w 4469458"/>
              <a:gd name="connsiteY101" fmla="*/ 1955652 h 3961052"/>
              <a:gd name="connsiteX102" fmla="*/ 4466249 w 4469458"/>
              <a:gd name="connsiteY102" fmla="*/ 2579827 h 3961052"/>
              <a:gd name="connsiteX103" fmla="*/ 4453586 w 4469458"/>
              <a:gd name="connsiteY103" fmla="*/ 2577721 h 3961052"/>
              <a:gd name="connsiteX104" fmla="*/ 4448970 w 4469458"/>
              <a:gd name="connsiteY104" fmla="*/ 2582336 h 3961052"/>
              <a:gd name="connsiteX105" fmla="*/ 4463739 w 4469458"/>
              <a:gd name="connsiteY105" fmla="*/ 2597107 h 3961052"/>
              <a:gd name="connsiteX106" fmla="*/ 4468356 w 4469458"/>
              <a:gd name="connsiteY106" fmla="*/ 2592491 h 3961052"/>
              <a:gd name="connsiteX107" fmla="*/ 4466249 w 4469458"/>
              <a:gd name="connsiteY107" fmla="*/ 2579827 h 3961052"/>
              <a:gd name="connsiteX108" fmla="*/ 523863 w 4469458"/>
              <a:gd name="connsiteY108" fmla="*/ 1699187 h 3961052"/>
              <a:gd name="connsiteX109" fmla="*/ 511199 w 4469458"/>
              <a:gd name="connsiteY109" fmla="*/ 1697082 h 3961052"/>
              <a:gd name="connsiteX110" fmla="*/ 506584 w 4469458"/>
              <a:gd name="connsiteY110" fmla="*/ 1701697 h 3961052"/>
              <a:gd name="connsiteX111" fmla="*/ 521353 w 4469458"/>
              <a:gd name="connsiteY111" fmla="*/ 1716467 h 3961052"/>
              <a:gd name="connsiteX112" fmla="*/ 525970 w 4469458"/>
              <a:gd name="connsiteY112" fmla="*/ 1711851 h 3961052"/>
              <a:gd name="connsiteX113" fmla="*/ 523863 w 4469458"/>
              <a:gd name="connsiteY113" fmla="*/ 1699187 h 3961052"/>
              <a:gd name="connsiteX114" fmla="*/ 1012976 w 4469458"/>
              <a:gd name="connsiteY114" fmla="*/ 1785736 h 3961052"/>
              <a:gd name="connsiteX115" fmla="*/ 1000246 w 4469458"/>
              <a:gd name="connsiteY115" fmla="*/ 1783630 h 3961052"/>
              <a:gd name="connsiteX116" fmla="*/ 995639 w 4469458"/>
              <a:gd name="connsiteY116" fmla="*/ 1788245 h 3961052"/>
              <a:gd name="connsiteX117" fmla="*/ 1010384 w 4469458"/>
              <a:gd name="connsiteY117" fmla="*/ 1803016 h 3961052"/>
              <a:gd name="connsiteX118" fmla="*/ 1014991 w 4469458"/>
              <a:gd name="connsiteY118" fmla="*/ 1798399 h 3961052"/>
              <a:gd name="connsiteX119" fmla="*/ 1012976 w 4469458"/>
              <a:gd name="connsiteY119" fmla="*/ 1785736 h 3961052"/>
              <a:gd name="connsiteX120" fmla="*/ 1679189 w 4469458"/>
              <a:gd name="connsiteY120" fmla="*/ 1722345 h 3961052"/>
              <a:gd name="connsiteX121" fmla="*/ 1666535 w 4469458"/>
              <a:gd name="connsiteY121" fmla="*/ 1720239 h 3961052"/>
              <a:gd name="connsiteX122" fmla="*/ 1661924 w 4469458"/>
              <a:gd name="connsiteY122" fmla="*/ 1724854 h 3961052"/>
              <a:gd name="connsiteX123" fmla="*/ 1676681 w 4469458"/>
              <a:gd name="connsiteY123" fmla="*/ 1739625 h 3961052"/>
              <a:gd name="connsiteX124" fmla="*/ 1681292 w 4469458"/>
              <a:gd name="connsiteY124" fmla="*/ 1735008 h 3961052"/>
              <a:gd name="connsiteX125" fmla="*/ 1679189 w 4469458"/>
              <a:gd name="connsiteY125" fmla="*/ 1722345 h 3961052"/>
              <a:gd name="connsiteX126" fmla="*/ 4082719 w 4469458"/>
              <a:gd name="connsiteY126" fmla="*/ 2143115 h 3961052"/>
              <a:gd name="connsiteX127" fmla="*/ 4070055 w 4469458"/>
              <a:gd name="connsiteY127" fmla="*/ 2141009 h 3961052"/>
              <a:gd name="connsiteX128" fmla="*/ 4065440 w 4469458"/>
              <a:gd name="connsiteY128" fmla="*/ 2145624 h 3961052"/>
              <a:gd name="connsiteX129" fmla="*/ 4080209 w 4469458"/>
              <a:gd name="connsiteY129" fmla="*/ 2160394 h 3961052"/>
              <a:gd name="connsiteX130" fmla="*/ 4084825 w 4469458"/>
              <a:gd name="connsiteY130" fmla="*/ 2155779 h 3961052"/>
              <a:gd name="connsiteX131" fmla="*/ 4082719 w 4469458"/>
              <a:gd name="connsiteY131" fmla="*/ 2143115 h 3961052"/>
              <a:gd name="connsiteX132" fmla="*/ 1185608 w 4469458"/>
              <a:gd name="connsiteY132" fmla="*/ 1559233 h 3961052"/>
              <a:gd name="connsiteX133" fmla="*/ 1172944 w 4469458"/>
              <a:gd name="connsiteY133" fmla="*/ 1557127 h 3961052"/>
              <a:gd name="connsiteX134" fmla="*/ 1168329 w 4469458"/>
              <a:gd name="connsiteY134" fmla="*/ 1561742 h 3961052"/>
              <a:gd name="connsiteX135" fmla="*/ 1183098 w 4469458"/>
              <a:gd name="connsiteY135" fmla="*/ 1576511 h 3961052"/>
              <a:gd name="connsiteX136" fmla="*/ 1187713 w 4469458"/>
              <a:gd name="connsiteY136" fmla="*/ 1571896 h 3961052"/>
              <a:gd name="connsiteX137" fmla="*/ 1185608 w 4469458"/>
              <a:gd name="connsiteY137" fmla="*/ 1559233 h 3961052"/>
              <a:gd name="connsiteX138" fmla="*/ 3541266 w 4469458"/>
              <a:gd name="connsiteY138" fmla="*/ 1970060 h 3961052"/>
              <a:gd name="connsiteX139" fmla="*/ 3528613 w 4469458"/>
              <a:gd name="connsiteY139" fmla="*/ 1967954 h 3961052"/>
              <a:gd name="connsiteX140" fmla="*/ 3524002 w 4469458"/>
              <a:gd name="connsiteY140" fmla="*/ 1972569 h 3961052"/>
              <a:gd name="connsiteX141" fmla="*/ 3538759 w 4469458"/>
              <a:gd name="connsiteY141" fmla="*/ 1987338 h 3961052"/>
              <a:gd name="connsiteX142" fmla="*/ 3543370 w 4469458"/>
              <a:gd name="connsiteY142" fmla="*/ 1982723 h 3961052"/>
              <a:gd name="connsiteX143" fmla="*/ 3541266 w 4469458"/>
              <a:gd name="connsiteY143" fmla="*/ 1970060 h 3961052"/>
              <a:gd name="connsiteX144" fmla="*/ 3832765 w 4469458"/>
              <a:gd name="connsiteY144" fmla="*/ 1994950 h 3961052"/>
              <a:gd name="connsiteX145" fmla="*/ 3820024 w 4469458"/>
              <a:gd name="connsiteY145" fmla="*/ 1992845 h 3961052"/>
              <a:gd name="connsiteX146" fmla="*/ 3815413 w 4469458"/>
              <a:gd name="connsiteY146" fmla="*/ 1997460 h 3961052"/>
              <a:gd name="connsiteX147" fmla="*/ 3830170 w 4469458"/>
              <a:gd name="connsiteY147" fmla="*/ 2012229 h 3961052"/>
              <a:gd name="connsiteX148" fmla="*/ 3834781 w 4469458"/>
              <a:gd name="connsiteY148" fmla="*/ 2007614 h 3961052"/>
              <a:gd name="connsiteX149" fmla="*/ 3832765 w 4469458"/>
              <a:gd name="connsiteY149" fmla="*/ 1994950 h 3961052"/>
              <a:gd name="connsiteX150" fmla="*/ 2232006 w 4469458"/>
              <a:gd name="connsiteY150" fmla="*/ 1523722 h 3961052"/>
              <a:gd name="connsiteX151" fmla="*/ 2219343 w 4469458"/>
              <a:gd name="connsiteY151" fmla="*/ 1521616 h 3961052"/>
              <a:gd name="connsiteX152" fmla="*/ 2214728 w 4469458"/>
              <a:gd name="connsiteY152" fmla="*/ 1526231 h 3961052"/>
              <a:gd name="connsiteX153" fmla="*/ 2229497 w 4469458"/>
              <a:gd name="connsiteY153" fmla="*/ 1541001 h 3961052"/>
              <a:gd name="connsiteX154" fmla="*/ 2234112 w 4469458"/>
              <a:gd name="connsiteY154" fmla="*/ 1536386 h 3961052"/>
              <a:gd name="connsiteX155" fmla="*/ 2232006 w 4469458"/>
              <a:gd name="connsiteY155" fmla="*/ 1523722 h 3961052"/>
              <a:gd name="connsiteX156" fmla="*/ 4171288 w 4469458"/>
              <a:gd name="connsiteY156" fmla="*/ 1770256 h 3961052"/>
              <a:gd name="connsiteX157" fmla="*/ 4158626 w 4469458"/>
              <a:gd name="connsiteY157" fmla="*/ 1768151 h 3961052"/>
              <a:gd name="connsiteX158" fmla="*/ 4154010 w 4469458"/>
              <a:gd name="connsiteY158" fmla="*/ 1772766 h 3961052"/>
              <a:gd name="connsiteX159" fmla="*/ 4168779 w 4469458"/>
              <a:gd name="connsiteY159" fmla="*/ 1787536 h 3961052"/>
              <a:gd name="connsiteX160" fmla="*/ 4173395 w 4469458"/>
              <a:gd name="connsiteY160" fmla="*/ 1782920 h 3961052"/>
              <a:gd name="connsiteX161" fmla="*/ 4171288 w 4469458"/>
              <a:gd name="connsiteY161" fmla="*/ 1770256 h 3961052"/>
              <a:gd name="connsiteX162" fmla="*/ 3671392 w 4469458"/>
              <a:gd name="connsiteY162" fmla="*/ 1533455 h 3961052"/>
              <a:gd name="connsiteX163" fmla="*/ 3658652 w 4469458"/>
              <a:gd name="connsiteY163" fmla="*/ 1531349 h 3961052"/>
              <a:gd name="connsiteX164" fmla="*/ 3654041 w 4469458"/>
              <a:gd name="connsiteY164" fmla="*/ 1535964 h 3961052"/>
              <a:gd name="connsiteX165" fmla="*/ 3668799 w 4469458"/>
              <a:gd name="connsiteY165" fmla="*/ 1550735 h 3961052"/>
              <a:gd name="connsiteX166" fmla="*/ 3673410 w 4469458"/>
              <a:gd name="connsiteY166" fmla="*/ 1546119 h 3961052"/>
              <a:gd name="connsiteX167" fmla="*/ 3671392 w 4469458"/>
              <a:gd name="connsiteY167" fmla="*/ 1533455 h 3961052"/>
              <a:gd name="connsiteX168" fmla="*/ 3531652 w 4469458"/>
              <a:gd name="connsiteY168" fmla="*/ 1433241 h 3961052"/>
              <a:gd name="connsiteX169" fmla="*/ 3518988 w 4469458"/>
              <a:gd name="connsiteY169" fmla="*/ 1431135 h 3961052"/>
              <a:gd name="connsiteX170" fmla="*/ 3514373 w 4469458"/>
              <a:gd name="connsiteY170" fmla="*/ 1435749 h 3961052"/>
              <a:gd name="connsiteX171" fmla="*/ 3529142 w 4469458"/>
              <a:gd name="connsiteY171" fmla="*/ 1450520 h 3961052"/>
              <a:gd name="connsiteX172" fmla="*/ 3533757 w 4469458"/>
              <a:gd name="connsiteY172" fmla="*/ 1445904 h 3961052"/>
              <a:gd name="connsiteX173" fmla="*/ 3531652 w 4469458"/>
              <a:gd name="connsiteY173" fmla="*/ 1433241 h 3961052"/>
              <a:gd name="connsiteX174" fmla="*/ 2971834 w 4469458"/>
              <a:gd name="connsiteY174" fmla="*/ 1228157 h 3961052"/>
              <a:gd name="connsiteX175" fmla="*/ 2959170 w 4469458"/>
              <a:gd name="connsiteY175" fmla="*/ 1226052 h 3961052"/>
              <a:gd name="connsiteX176" fmla="*/ 2954555 w 4469458"/>
              <a:gd name="connsiteY176" fmla="*/ 1230667 h 3961052"/>
              <a:gd name="connsiteX177" fmla="*/ 2969324 w 4469458"/>
              <a:gd name="connsiteY177" fmla="*/ 1245436 h 3961052"/>
              <a:gd name="connsiteX178" fmla="*/ 2973939 w 4469458"/>
              <a:gd name="connsiteY178" fmla="*/ 1240821 h 3961052"/>
              <a:gd name="connsiteX179" fmla="*/ 2971834 w 4469458"/>
              <a:gd name="connsiteY179" fmla="*/ 1228157 h 3961052"/>
              <a:gd name="connsiteX180" fmla="*/ 220013 w 4469458"/>
              <a:gd name="connsiteY180" fmla="*/ 658902 h 3961052"/>
              <a:gd name="connsiteX181" fmla="*/ 207348 w 4469458"/>
              <a:gd name="connsiteY181" fmla="*/ 656796 h 3961052"/>
              <a:gd name="connsiteX182" fmla="*/ 202734 w 4469458"/>
              <a:gd name="connsiteY182" fmla="*/ 661411 h 3961052"/>
              <a:gd name="connsiteX183" fmla="*/ 217502 w 4469458"/>
              <a:gd name="connsiteY183" fmla="*/ 676182 h 3961052"/>
              <a:gd name="connsiteX184" fmla="*/ 222119 w 4469458"/>
              <a:gd name="connsiteY184" fmla="*/ 671566 h 3961052"/>
              <a:gd name="connsiteX185" fmla="*/ 220013 w 4469458"/>
              <a:gd name="connsiteY185" fmla="*/ 658902 h 3961052"/>
              <a:gd name="connsiteX186" fmla="*/ 983474 w 4469458"/>
              <a:gd name="connsiteY186" fmla="*/ 691356 h 3961052"/>
              <a:gd name="connsiteX187" fmla="*/ 970810 w 4469458"/>
              <a:gd name="connsiteY187" fmla="*/ 689251 h 3961052"/>
              <a:gd name="connsiteX188" fmla="*/ 966195 w 4469458"/>
              <a:gd name="connsiteY188" fmla="*/ 693866 h 3961052"/>
              <a:gd name="connsiteX189" fmla="*/ 980964 w 4469458"/>
              <a:gd name="connsiteY189" fmla="*/ 708636 h 3961052"/>
              <a:gd name="connsiteX190" fmla="*/ 985580 w 4469458"/>
              <a:gd name="connsiteY190" fmla="*/ 704020 h 3961052"/>
              <a:gd name="connsiteX191" fmla="*/ 983474 w 4469458"/>
              <a:gd name="connsiteY191" fmla="*/ 691356 h 3961052"/>
              <a:gd name="connsiteX192" fmla="*/ 1895682 w 4469458"/>
              <a:gd name="connsiteY192" fmla="*/ 843901 h 3961052"/>
              <a:gd name="connsiteX193" fmla="*/ 1883018 w 4469458"/>
              <a:gd name="connsiteY193" fmla="*/ 841795 h 3961052"/>
              <a:gd name="connsiteX194" fmla="*/ 1878403 w 4469458"/>
              <a:gd name="connsiteY194" fmla="*/ 846410 h 3961052"/>
              <a:gd name="connsiteX195" fmla="*/ 1893172 w 4469458"/>
              <a:gd name="connsiteY195" fmla="*/ 861179 h 3961052"/>
              <a:gd name="connsiteX196" fmla="*/ 1897787 w 4469458"/>
              <a:gd name="connsiteY196" fmla="*/ 856564 h 3961052"/>
              <a:gd name="connsiteX197" fmla="*/ 1895682 w 4469458"/>
              <a:gd name="connsiteY197" fmla="*/ 843901 h 3961052"/>
              <a:gd name="connsiteX198" fmla="*/ 1650357 w 4469458"/>
              <a:gd name="connsiteY198" fmla="*/ 668187 h 3961052"/>
              <a:gd name="connsiteX199" fmla="*/ 1637693 w 4469458"/>
              <a:gd name="connsiteY199" fmla="*/ 666082 h 3961052"/>
              <a:gd name="connsiteX200" fmla="*/ 1633078 w 4469458"/>
              <a:gd name="connsiteY200" fmla="*/ 670696 h 3961052"/>
              <a:gd name="connsiteX201" fmla="*/ 1647847 w 4469458"/>
              <a:gd name="connsiteY201" fmla="*/ 685466 h 3961052"/>
              <a:gd name="connsiteX202" fmla="*/ 1652462 w 4469458"/>
              <a:gd name="connsiteY202" fmla="*/ 680851 h 3961052"/>
              <a:gd name="connsiteX203" fmla="*/ 1650357 w 4469458"/>
              <a:gd name="connsiteY203" fmla="*/ 668187 h 3961052"/>
              <a:gd name="connsiteX204" fmla="*/ 3750527 w 4469458"/>
              <a:gd name="connsiteY204" fmla="*/ 1045578 h 3961052"/>
              <a:gd name="connsiteX205" fmla="*/ 3737864 w 4469458"/>
              <a:gd name="connsiteY205" fmla="*/ 1043472 h 3961052"/>
              <a:gd name="connsiteX206" fmla="*/ 3733248 w 4469458"/>
              <a:gd name="connsiteY206" fmla="*/ 1048087 h 3961052"/>
              <a:gd name="connsiteX207" fmla="*/ 3748018 w 4469458"/>
              <a:gd name="connsiteY207" fmla="*/ 1062857 h 3961052"/>
              <a:gd name="connsiteX208" fmla="*/ 3752633 w 4469458"/>
              <a:gd name="connsiteY208" fmla="*/ 1058242 h 3961052"/>
              <a:gd name="connsiteX209" fmla="*/ 3750527 w 4469458"/>
              <a:gd name="connsiteY209" fmla="*/ 1045578 h 3961052"/>
              <a:gd name="connsiteX210" fmla="*/ 2787736 w 4469458"/>
              <a:gd name="connsiteY210" fmla="*/ 800414 h 3961052"/>
              <a:gd name="connsiteX211" fmla="*/ 2775072 w 4469458"/>
              <a:gd name="connsiteY211" fmla="*/ 798308 h 3961052"/>
              <a:gd name="connsiteX212" fmla="*/ 2770457 w 4469458"/>
              <a:gd name="connsiteY212" fmla="*/ 802923 h 3961052"/>
              <a:gd name="connsiteX213" fmla="*/ 2785227 w 4469458"/>
              <a:gd name="connsiteY213" fmla="*/ 817693 h 3961052"/>
              <a:gd name="connsiteX214" fmla="*/ 2789842 w 4469458"/>
              <a:gd name="connsiteY214" fmla="*/ 813078 h 3961052"/>
              <a:gd name="connsiteX215" fmla="*/ 2787736 w 4469458"/>
              <a:gd name="connsiteY215" fmla="*/ 800414 h 3961052"/>
              <a:gd name="connsiteX216" fmla="*/ 1325308 w 4469458"/>
              <a:gd name="connsiteY216" fmla="*/ 400018 h 3961052"/>
              <a:gd name="connsiteX217" fmla="*/ 1312645 w 4469458"/>
              <a:gd name="connsiteY217" fmla="*/ 397912 h 3961052"/>
              <a:gd name="connsiteX218" fmla="*/ 1308030 w 4469458"/>
              <a:gd name="connsiteY218" fmla="*/ 402527 h 3961052"/>
              <a:gd name="connsiteX219" fmla="*/ 1322799 w 4469458"/>
              <a:gd name="connsiteY219" fmla="*/ 417296 h 3961052"/>
              <a:gd name="connsiteX220" fmla="*/ 1327415 w 4469458"/>
              <a:gd name="connsiteY220" fmla="*/ 412681 h 3961052"/>
              <a:gd name="connsiteX221" fmla="*/ 1325308 w 4469458"/>
              <a:gd name="connsiteY221" fmla="*/ 400018 h 3961052"/>
              <a:gd name="connsiteX222" fmla="*/ 2402204 w 4469458"/>
              <a:gd name="connsiteY222" fmla="*/ 583892 h 3961052"/>
              <a:gd name="connsiteX223" fmla="*/ 2389542 w 4469458"/>
              <a:gd name="connsiteY223" fmla="*/ 581787 h 3961052"/>
              <a:gd name="connsiteX224" fmla="*/ 2384925 w 4469458"/>
              <a:gd name="connsiteY224" fmla="*/ 586402 h 3961052"/>
              <a:gd name="connsiteX225" fmla="*/ 2399695 w 4469458"/>
              <a:gd name="connsiteY225" fmla="*/ 601172 h 3961052"/>
              <a:gd name="connsiteX226" fmla="*/ 2404311 w 4469458"/>
              <a:gd name="connsiteY226" fmla="*/ 596556 h 3961052"/>
              <a:gd name="connsiteX227" fmla="*/ 2402204 w 4469458"/>
              <a:gd name="connsiteY227" fmla="*/ 583892 h 3961052"/>
              <a:gd name="connsiteX228" fmla="*/ 3285278 w 4469458"/>
              <a:gd name="connsiteY228" fmla="*/ 746937 h 3961052"/>
              <a:gd name="connsiteX229" fmla="*/ 3272537 w 4469458"/>
              <a:gd name="connsiteY229" fmla="*/ 744831 h 3961052"/>
              <a:gd name="connsiteX230" fmla="*/ 3267926 w 4469458"/>
              <a:gd name="connsiteY230" fmla="*/ 749446 h 3961052"/>
              <a:gd name="connsiteX231" fmla="*/ 3282684 w 4469458"/>
              <a:gd name="connsiteY231" fmla="*/ 764217 h 3961052"/>
              <a:gd name="connsiteX232" fmla="*/ 3287295 w 4469458"/>
              <a:gd name="connsiteY232" fmla="*/ 759600 h 3961052"/>
              <a:gd name="connsiteX233" fmla="*/ 3285278 w 4469458"/>
              <a:gd name="connsiteY233" fmla="*/ 746937 h 3961052"/>
              <a:gd name="connsiteX234" fmla="*/ 2289614 w 4469458"/>
              <a:gd name="connsiteY234" fmla="*/ 404197 h 3961052"/>
              <a:gd name="connsiteX235" fmla="*/ 2276962 w 4469458"/>
              <a:gd name="connsiteY235" fmla="*/ 402092 h 3961052"/>
              <a:gd name="connsiteX236" fmla="*/ 2272350 w 4469458"/>
              <a:gd name="connsiteY236" fmla="*/ 406706 h 3961052"/>
              <a:gd name="connsiteX237" fmla="*/ 2287107 w 4469458"/>
              <a:gd name="connsiteY237" fmla="*/ 421476 h 3961052"/>
              <a:gd name="connsiteX238" fmla="*/ 2291718 w 4469458"/>
              <a:gd name="connsiteY238" fmla="*/ 416861 h 3961052"/>
              <a:gd name="connsiteX239" fmla="*/ 2289614 w 4469458"/>
              <a:gd name="connsiteY239" fmla="*/ 404197 h 3961052"/>
              <a:gd name="connsiteX240" fmla="*/ 1738944 w 4469458"/>
              <a:gd name="connsiteY240" fmla="*/ 98687 h 3961052"/>
              <a:gd name="connsiteX241" fmla="*/ 1726280 w 4469458"/>
              <a:gd name="connsiteY241" fmla="*/ 96582 h 3961052"/>
              <a:gd name="connsiteX242" fmla="*/ 1721665 w 4469458"/>
              <a:gd name="connsiteY242" fmla="*/ 101197 h 3961052"/>
              <a:gd name="connsiteX243" fmla="*/ 1736435 w 4469458"/>
              <a:gd name="connsiteY243" fmla="*/ 115968 h 3961052"/>
              <a:gd name="connsiteX244" fmla="*/ 1741050 w 4469458"/>
              <a:gd name="connsiteY244" fmla="*/ 111351 h 3961052"/>
              <a:gd name="connsiteX245" fmla="*/ 1738944 w 4469458"/>
              <a:gd name="connsiteY245" fmla="*/ 98687 h 3961052"/>
              <a:gd name="connsiteX246" fmla="*/ 2230839 w 4469458"/>
              <a:gd name="connsiteY246" fmla="*/ 50597 h 3961052"/>
              <a:gd name="connsiteX247" fmla="*/ 2218176 w 4469458"/>
              <a:gd name="connsiteY247" fmla="*/ 48491 h 3961052"/>
              <a:gd name="connsiteX248" fmla="*/ 2213560 w 4469458"/>
              <a:gd name="connsiteY248" fmla="*/ 53107 h 3961052"/>
              <a:gd name="connsiteX249" fmla="*/ 2228330 w 4469458"/>
              <a:gd name="connsiteY249" fmla="*/ 67878 h 3961052"/>
              <a:gd name="connsiteX250" fmla="*/ 2232945 w 4469458"/>
              <a:gd name="connsiteY250" fmla="*/ 63261 h 3961052"/>
              <a:gd name="connsiteX251" fmla="*/ 2230839 w 4469458"/>
              <a:gd name="connsiteY251" fmla="*/ 50597 h 3961052"/>
              <a:gd name="connsiteX252" fmla="*/ 2686375 w 4469458"/>
              <a:gd name="connsiteY252" fmla="*/ 3208 h 3961052"/>
              <a:gd name="connsiteX253" fmla="*/ 2673712 w 4469458"/>
              <a:gd name="connsiteY253" fmla="*/ 1102 h 3961052"/>
              <a:gd name="connsiteX254" fmla="*/ 2669095 w 4469458"/>
              <a:gd name="connsiteY254" fmla="*/ 5717 h 3961052"/>
              <a:gd name="connsiteX255" fmla="*/ 2683865 w 4469458"/>
              <a:gd name="connsiteY255" fmla="*/ 20488 h 3961052"/>
              <a:gd name="connsiteX256" fmla="*/ 2688481 w 4469458"/>
              <a:gd name="connsiteY256" fmla="*/ 15872 h 3961052"/>
              <a:gd name="connsiteX257" fmla="*/ 2686375 w 4469458"/>
              <a:gd name="connsiteY257" fmla="*/ 3208 h 396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469458" h="3961052">
                <a:moveTo>
                  <a:pt x="18382" y="3942670"/>
                </a:moveTo>
                <a:cubicBezTo>
                  <a:pt x="15353" y="3939641"/>
                  <a:pt x="10565" y="3938372"/>
                  <a:pt x="5718" y="3940564"/>
                </a:cubicBezTo>
                <a:cubicBezTo>
                  <a:pt x="3872" y="3941257"/>
                  <a:pt x="2026" y="3943103"/>
                  <a:pt x="1103" y="3945179"/>
                </a:cubicBezTo>
                <a:cubicBezTo>
                  <a:pt x="-3282" y="3954872"/>
                  <a:pt x="6179" y="3964334"/>
                  <a:pt x="15872" y="3959950"/>
                </a:cubicBezTo>
                <a:cubicBezTo>
                  <a:pt x="17948" y="3959026"/>
                  <a:pt x="19564" y="3957411"/>
                  <a:pt x="20487" y="3955333"/>
                </a:cubicBezTo>
                <a:cubicBezTo>
                  <a:pt x="22680" y="3950488"/>
                  <a:pt x="21411" y="3945699"/>
                  <a:pt x="18382" y="3942670"/>
                </a:cubicBezTo>
                <a:close/>
                <a:moveTo>
                  <a:pt x="276065" y="3435111"/>
                </a:moveTo>
                <a:cubicBezTo>
                  <a:pt x="273039" y="3432082"/>
                  <a:pt x="268254" y="3430813"/>
                  <a:pt x="263412" y="3433006"/>
                </a:cubicBezTo>
                <a:cubicBezTo>
                  <a:pt x="261336" y="3433928"/>
                  <a:pt x="259723" y="3435774"/>
                  <a:pt x="258800" y="3437620"/>
                </a:cubicBezTo>
                <a:cubicBezTo>
                  <a:pt x="254419" y="3447313"/>
                  <a:pt x="263643" y="3456774"/>
                  <a:pt x="273558" y="3452391"/>
                </a:cubicBezTo>
                <a:cubicBezTo>
                  <a:pt x="275632" y="3451467"/>
                  <a:pt x="277247" y="3449852"/>
                  <a:pt x="278169" y="3447775"/>
                </a:cubicBezTo>
                <a:cubicBezTo>
                  <a:pt x="280360" y="3442929"/>
                  <a:pt x="279091" y="3438140"/>
                  <a:pt x="276065" y="3435111"/>
                </a:cubicBezTo>
                <a:close/>
                <a:moveTo>
                  <a:pt x="700115" y="3436592"/>
                </a:moveTo>
                <a:cubicBezTo>
                  <a:pt x="697086" y="3433564"/>
                  <a:pt x="692298" y="3432294"/>
                  <a:pt x="687451" y="3434487"/>
                </a:cubicBezTo>
                <a:cubicBezTo>
                  <a:pt x="685375" y="3435410"/>
                  <a:pt x="683759" y="3437026"/>
                  <a:pt x="682837" y="3439102"/>
                </a:cubicBezTo>
                <a:cubicBezTo>
                  <a:pt x="678452" y="3448795"/>
                  <a:pt x="687913" y="3458256"/>
                  <a:pt x="697605" y="3453872"/>
                </a:cubicBezTo>
                <a:cubicBezTo>
                  <a:pt x="699683" y="3452948"/>
                  <a:pt x="701297" y="3451334"/>
                  <a:pt x="702220" y="3449256"/>
                </a:cubicBezTo>
                <a:cubicBezTo>
                  <a:pt x="704413" y="3444410"/>
                  <a:pt x="703144" y="3439622"/>
                  <a:pt x="700115" y="3436592"/>
                </a:cubicBezTo>
                <a:close/>
                <a:moveTo>
                  <a:pt x="2824270" y="3760422"/>
                </a:moveTo>
                <a:cubicBezTo>
                  <a:pt x="2821241" y="3757393"/>
                  <a:pt x="2816452" y="3756124"/>
                  <a:pt x="2811606" y="3758317"/>
                </a:cubicBezTo>
                <a:cubicBezTo>
                  <a:pt x="2809530" y="3759240"/>
                  <a:pt x="2807914" y="3761086"/>
                  <a:pt x="2806991" y="3762932"/>
                </a:cubicBezTo>
                <a:cubicBezTo>
                  <a:pt x="2802606" y="3772625"/>
                  <a:pt x="2812069" y="3782086"/>
                  <a:pt x="2821760" y="3777701"/>
                </a:cubicBezTo>
                <a:cubicBezTo>
                  <a:pt x="2823837" y="3776778"/>
                  <a:pt x="2825452" y="3775162"/>
                  <a:pt x="2826376" y="3773087"/>
                </a:cubicBezTo>
                <a:cubicBezTo>
                  <a:pt x="2828568" y="3768240"/>
                  <a:pt x="2827299" y="3763451"/>
                  <a:pt x="2824270" y="3760422"/>
                </a:cubicBezTo>
                <a:close/>
                <a:moveTo>
                  <a:pt x="914326" y="3282834"/>
                </a:moveTo>
                <a:cubicBezTo>
                  <a:pt x="911297" y="3279806"/>
                  <a:pt x="906508" y="3278536"/>
                  <a:pt x="901662" y="3280729"/>
                </a:cubicBezTo>
                <a:cubicBezTo>
                  <a:pt x="899586" y="3281421"/>
                  <a:pt x="897970" y="3283268"/>
                  <a:pt x="897047" y="3285344"/>
                </a:cubicBezTo>
                <a:cubicBezTo>
                  <a:pt x="892662" y="3295037"/>
                  <a:pt x="902123" y="3304498"/>
                  <a:pt x="911816" y="3300114"/>
                </a:cubicBezTo>
                <a:cubicBezTo>
                  <a:pt x="913894" y="3299190"/>
                  <a:pt x="915508" y="3297575"/>
                  <a:pt x="916432" y="3295498"/>
                </a:cubicBezTo>
                <a:cubicBezTo>
                  <a:pt x="918624" y="3290653"/>
                  <a:pt x="917355" y="3285864"/>
                  <a:pt x="914326" y="3282834"/>
                </a:cubicBezTo>
                <a:close/>
                <a:moveTo>
                  <a:pt x="209643" y="3027629"/>
                </a:moveTo>
                <a:cubicBezTo>
                  <a:pt x="206617" y="3024600"/>
                  <a:pt x="201832" y="3023332"/>
                  <a:pt x="196989" y="3025524"/>
                </a:cubicBezTo>
                <a:cubicBezTo>
                  <a:pt x="194915" y="3026447"/>
                  <a:pt x="193301" y="3028292"/>
                  <a:pt x="192378" y="3030138"/>
                </a:cubicBezTo>
                <a:cubicBezTo>
                  <a:pt x="187997" y="3039832"/>
                  <a:pt x="197221" y="3049293"/>
                  <a:pt x="207136" y="3044908"/>
                </a:cubicBezTo>
                <a:cubicBezTo>
                  <a:pt x="209212" y="3043985"/>
                  <a:pt x="210825" y="3042370"/>
                  <a:pt x="211747" y="3040293"/>
                </a:cubicBezTo>
                <a:cubicBezTo>
                  <a:pt x="213937" y="3035447"/>
                  <a:pt x="212669" y="3030658"/>
                  <a:pt x="209643" y="3027629"/>
                </a:cubicBezTo>
                <a:close/>
                <a:moveTo>
                  <a:pt x="2220719" y="3107630"/>
                </a:moveTo>
                <a:cubicBezTo>
                  <a:pt x="2217690" y="3104601"/>
                  <a:pt x="2212901" y="3103332"/>
                  <a:pt x="2208055" y="3105525"/>
                </a:cubicBezTo>
                <a:cubicBezTo>
                  <a:pt x="2206209" y="3106448"/>
                  <a:pt x="2204362" y="3108064"/>
                  <a:pt x="2203440" y="3110140"/>
                </a:cubicBezTo>
                <a:cubicBezTo>
                  <a:pt x="2199055" y="3119833"/>
                  <a:pt x="2208516" y="3129294"/>
                  <a:pt x="2218209" y="3124909"/>
                </a:cubicBezTo>
                <a:cubicBezTo>
                  <a:pt x="2220285" y="3123986"/>
                  <a:pt x="2221901" y="3122372"/>
                  <a:pt x="2222824" y="3120294"/>
                </a:cubicBezTo>
                <a:cubicBezTo>
                  <a:pt x="2225016" y="3115448"/>
                  <a:pt x="2223747" y="3110659"/>
                  <a:pt x="2220719" y="3107630"/>
                </a:cubicBezTo>
                <a:close/>
                <a:moveTo>
                  <a:pt x="570980" y="2759469"/>
                </a:moveTo>
                <a:cubicBezTo>
                  <a:pt x="567983" y="2756440"/>
                  <a:pt x="563199" y="2755171"/>
                  <a:pt x="558240" y="2757364"/>
                </a:cubicBezTo>
                <a:cubicBezTo>
                  <a:pt x="556166" y="2758057"/>
                  <a:pt x="554551" y="2759903"/>
                  <a:pt x="553629" y="2761979"/>
                </a:cubicBezTo>
                <a:cubicBezTo>
                  <a:pt x="549247" y="2771672"/>
                  <a:pt x="558701" y="2781133"/>
                  <a:pt x="568386" y="2776748"/>
                </a:cubicBezTo>
                <a:cubicBezTo>
                  <a:pt x="570462" y="2775825"/>
                  <a:pt x="572075" y="2774211"/>
                  <a:pt x="572999" y="2772133"/>
                </a:cubicBezTo>
                <a:cubicBezTo>
                  <a:pt x="575188" y="2767287"/>
                  <a:pt x="573978" y="2762498"/>
                  <a:pt x="570980" y="2759469"/>
                </a:cubicBezTo>
                <a:close/>
                <a:moveTo>
                  <a:pt x="2855714" y="3038811"/>
                </a:moveTo>
                <a:cubicBezTo>
                  <a:pt x="2852685" y="3035782"/>
                  <a:pt x="2847897" y="3034513"/>
                  <a:pt x="2843051" y="3036705"/>
                </a:cubicBezTo>
                <a:cubicBezTo>
                  <a:pt x="2841204" y="3037628"/>
                  <a:pt x="2839358" y="3039476"/>
                  <a:pt x="2838435" y="3041320"/>
                </a:cubicBezTo>
                <a:cubicBezTo>
                  <a:pt x="2834050" y="3051013"/>
                  <a:pt x="2843511" y="3060475"/>
                  <a:pt x="2853204" y="3056091"/>
                </a:cubicBezTo>
                <a:cubicBezTo>
                  <a:pt x="2855281" y="3055166"/>
                  <a:pt x="2856897" y="3053552"/>
                  <a:pt x="2857820" y="3051475"/>
                </a:cubicBezTo>
                <a:cubicBezTo>
                  <a:pt x="2860012" y="3046629"/>
                  <a:pt x="2858743" y="3041840"/>
                  <a:pt x="2855714" y="3038811"/>
                </a:cubicBezTo>
                <a:close/>
                <a:moveTo>
                  <a:pt x="2024191" y="2817195"/>
                </a:moveTo>
                <a:cubicBezTo>
                  <a:pt x="2021162" y="2814166"/>
                  <a:pt x="2016373" y="2812897"/>
                  <a:pt x="2011527" y="2815090"/>
                </a:cubicBezTo>
                <a:cubicBezTo>
                  <a:pt x="2009681" y="2815782"/>
                  <a:pt x="2007835" y="2817628"/>
                  <a:pt x="2006912" y="2819704"/>
                </a:cubicBezTo>
                <a:cubicBezTo>
                  <a:pt x="2002527" y="2829397"/>
                  <a:pt x="2011988" y="2838859"/>
                  <a:pt x="2021681" y="2834473"/>
                </a:cubicBezTo>
                <a:cubicBezTo>
                  <a:pt x="2023758" y="2833551"/>
                  <a:pt x="2025373" y="2831936"/>
                  <a:pt x="2026297" y="2829859"/>
                </a:cubicBezTo>
                <a:cubicBezTo>
                  <a:pt x="2028489" y="2825012"/>
                  <a:pt x="2027220" y="2820223"/>
                  <a:pt x="2024191" y="2817195"/>
                </a:cubicBezTo>
                <a:close/>
                <a:moveTo>
                  <a:pt x="1216658" y="2631934"/>
                </a:moveTo>
                <a:cubicBezTo>
                  <a:pt x="1213629" y="2628905"/>
                  <a:pt x="1208841" y="2627635"/>
                  <a:pt x="1203994" y="2629828"/>
                </a:cubicBezTo>
                <a:cubicBezTo>
                  <a:pt x="1202148" y="2630751"/>
                  <a:pt x="1200302" y="2632367"/>
                  <a:pt x="1199379" y="2634443"/>
                </a:cubicBezTo>
                <a:cubicBezTo>
                  <a:pt x="1194994" y="2644136"/>
                  <a:pt x="1204455" y="2653597"/>
                  <a:pt x="1214148" y="2649213"/>
                </a:cubicBezTo>
                <a:cubicBezTo>
                  <a:pt x="1216226" y="2648289"/>
                  <a:pt x="1217840" y="2646675"/>
                  <a:pt x="1218765" y="2644597"/>
                </a:cubicBezTo>
                <a:cubicBezTo>
                  <a:pt x="1220957" y="2639751"/>
                  <a:pt x="1219687" y="2634963"/>
                  <a:pt x="1216658" y="2631934"/>
                </a:cubicBezTo>
                <a:close/>
                <a:moveTo>
                  <a:pt x="4461747" y="2976125"/>
                </a:moveTo>
                <a:cubicBezTo>
                  <a:pt x="4458719" y="2973096"/>
                  <a:pt x="4453930" y="2971827"/>
                  <a:pt x="4449084" y="2974019"/>
                </a:cubicBezTo>
                <a:cubicBezTo>
                  <a:pt x="4447238" y="2974942"/>
                  <a:pt x="4445392" y="2976558"/>
                  <a:pt x="4444469" y="2978634"/>
                </a:cubicBezTo>
                <a:cubicBezTo>
                  <a:pt x="4440084" y="2988327"/>
                  <a:pt x="4449545" y="2997789"/>
                  <a:pt x="4459238" y="2993404"/>
                </a:cubicBezTo>
                <a:cubicBezTo>
                  <a:pt x="4461314" y="2992481"/>
                  <a:pt x="4462930" y="2990866"/>
                  <a:pt x="4463853" y="2988789"/>
                </a:cubicBezTo>
                <a:cubicBezTo>
                  <a:pt x="4466045" y="2983942"/>
                  <a:pt x="4464776" y="2979154"/>
                  <a:pt x="4461747" y="2976125"/>
                </a:cubicBezTo>
                <a:close/>
                <a:moveTo>
                  <a:pt x="211259" y="2073179"/>
                </a:moveTo>
                <a:cubicBezTo>
                  <a:pt x="208231" y="2070150"/>
                  <a:pt x="203442" y="2068881"/>
                  <a:pt x="198596" y="2071073"/>
                </a:cubicBezTo>
                <a:cubicBezTo>
                  <a:pt x="196520" y="2071766"/>
                  <a:pt x="194904" y="2073612"/>
                  <a:pt x="193981" y="2075688"/>
                </a:cubicBezTo>
                <a:cubicBezTo>
                  <a:pt x="189596" y="2085381"/>
                  <a:pt x="199057" y="2094842"/>
                  <a:pt x="208750" y="2090459"/>
                </a:cubicBezTo>
                <a:cubicBezTo>
                  <a:pt x="210826" y="2089534"/>
                  <a:pt x="212442" y="2087919"/>
                  <a:pt x="213365" y="2085842"/>
                </a:cubicBezTo>
                <a:cubicBezTo>
                  <a:pt x="215557" y="2080996"/>
                  <a:pt x="214288" y="2076208"/>
                  <a:pt x="211259" y="2073179"/>
                </a:cubicBezTo>
                <a:close/>
                <a:moveTo>
                  <a:pt x="700559" y="2161718"/>
                </a:moveTo>
                <a:cubicBezTo>
                  <a:pt x="697530" y="2158689"/>
                  <a:pt x="692741" y="2157420"/>
                  <a:pt x="687895" y="2159612"/>
                </a:cubicBezTo>
                <a:cubicBezTo>
                  <a:pt x="686049" y="2160535"/>
                  <a:pt x="684203" y="2162151"/>
                  <a:pt x="683280" y="2164227"/>
                </a:cubicBezTo>
                <a:cubicBezTo>
                  <a:pt x="678895" y="2173920"/>
                  <a:pt x="688356" y="2183381"/>
                  <a:pt x="698049" y="2178997"/>
                </a:cubicBezTo>
                <a:cubicBezTo>
                  <a:pt x="700125" y="2178074"/>
                  <a:pt x="701741" y="2176458"/>
                  <a:pt x="702664" y="2174382"/>
                </a:cubicBezTo>
                <a:cubicBezTo>
                  <a:pt x="704857" y="2169535"/>
                  <a:pt x="703588" y="2164747"/>
                  <a:pt x="700559" y="2161718"/>
                </a:cubicBezTo>
                <a:close/>
                <a:moveTo>
                  <a:pt x="4031674" y="2776168"/>
                </a:moveTo>
                <a:cubicBezTo>
                  <a:pt x="4028679" y="2773139"/>
                  <a:pt x="4023897" y="2771870"/>
                  <a:pt x="4018944" y="2774062"/>
                </a:cubicBezTo>
                <a:cubicBezTo>
                  <a:pt x="4016871" y="2774985"/>
                  <a:pt x="4015259" y="2776601"/>
                  <a:pt x="4014336" y="2778677"/>
                </a:cubicBezTo>
                <a:cubicBezTo>
                  <a:pt x="4009958" y="2788370"/>
                  <a:pt x="4019175" y="2797832"/>
                  <a:pt x="4029083" y="2793446"/>
                </a:cubicBezTo>
                <a:cubicBezTo>
                  <a:pt x="4031156" y="2792524"/>
                  <a:pt x="4032768" y="2790908"/>
                  <a:pt x="4033690" y="2788832"/>
                </a:cubicBezTo>
                <a:cubicBezTo>
                  <a:pt x="4035879" y="2783985"/>
                  <a:pt x="4034669" y="2779197"/>
                  <a:pt x="4031674" y="2776168"/>
                </a:cubicBezTo>
                <a:close/>
                <a:moveTo>
                  <a:pt x="2661569" y="2462926"/>
                </a:moveTo>
                <a:cubicBezTo>
                  <a:pt x="2658540" y="2459897"/>
                  <a:pt x="2653752" y="2458628"/>
                  <a:pt x="2648905" y="2460821"/>
                </a:cubicBezTo>
                <a:cubicBezTo>
                  <a:pt x="2647061" y="2461744"/>
                  <a:pt x="2645213" y="2463590"/>
                  <a:pt x="2644290" y="2465436"/>
                </a:cubicBezTo>
                <a:cubicBezTo>
                  <a:pt x="2639905" y="2475128"/>
                  <a:pt x="2649368" y="2484590"/>
                  <a:pt x="2659060" y="2480205"/>
                </a:cubicBezTo>
                <a:cubicBezTo>
                  <a:pt x="2661137" y="2479282"/>
                  <a:pt x="2662752" y="2477667"/>
                  <a:pt x="2663676" y="2475590"/>
                </a:cubicBezTo>
                <a:cubicBezTo>
                  <a:pt x="2665868" y="2470744"/>
                  <a:pt x="2664598" y="2465955"/>
                  <a:pt x="2661569" y="2462926"/>
                </a:cubicBezTo>
                <a:close/>
                <a:moveTo>
                  <a:pt x="981850" y="1955652"/>
                </a:moveTo>
                <a:cubicBezTo>
                  <a:pt x="978821" y="1952623"/>
                  <a:pt x="974033" y="1951354"/>
                  <a:pt x="969186" y="1953546"/>
                </a:cubicBezTo>
                <a:cubicBezTo>
                  <a:pt x="967110" y="1954469"/>
                  <a:pt x="965494" y="1956085"/>
                  <a:pt x="964571" y="1958161"/>
                </a:cubicBezTo>
                <a:cubicBezTo>
                  <a:pt x="960186" y="1967854"/>
                  <a:pt x="969647" y="1977316"/>
                  <a:pt x="979340" y="1972931"/>
                </a:cubicBezTo>
                <a:cubicBezTo>
                  <a:pt x="981416" y="1972008"/>
                  <a:pt x="983032" y="1970393"/>
                  <a:pt x="983955" y="1968316"/>
                </a:cubicBezTo>
                <a:cubicBezTo>
                  <a:pt x="986147" y="1963469"/>
                  <a:pt x="984878" y="1958681"/>
                  <a:pt x="981850" y="1955652"/>
                </a:cubicBezTo>
                <a:close/>
                <a:moveTo>
                  <a:pt x="4466249" y="2579827"/>
                </a:moveTo>
                <a:cubicBezTo>
                  <a:pt x="4463220" y="2576799"/>
                  <a:pt x="4458432" y="2575529"/>
                  <a:pt x="4453586" y="2577721"/>
                </a:cubicBezTo>
                <a:cubicBezTo>
                  <a:pt x="4451507" y="2578644"/>
                  <a:pt x="4449893" y="2580260"/>
                  <a:pt x="4448970" y="2582336"/>
                </a:cubicBezTo>
                <a:cubicBezTo>
                  <a:pt x="4444585" y="2592029"/>
                  <a:pt x="4454047" y="2601491"/>
                  <a:pt x="4463739" y="2597107"/>
                </a:cubicBezTo>
                <a:cubicBezTo>
                  <a:pt x="4465817" y="2596183"/>
                  <a:pt x="4467433" y="2594568"/>
                  <a:pt x="4468356" y="2592491"/>
                </a:cubicBezTo>
                <a:cubicBezTo>
                  <a:pt x="4470547" y="2587645"/>
                  <a:pt x="4469278" y="2582857"/>
                  <a:pt x="4466249" y="2579827"/>
                </a:cubicBezTo>
                <a:close/>
                <a:moveTo>
                  <a:pt x="523863" y="1699187"/>
                </a:moveTo>
                <a:cubicBezTo>
                  <a:pt x="520834" y="1696158"/>
                  <a:pt x="516045" y="1694889"/>
                  <a:pt x="511199" y="1697082"/>
                </a:cubicBezTo>
                <a:cubicBezTo>
                  <a:pt x="509123" y="1698005"/>
                  <a:pt x="507507" y="1699621"/>
                  <a:pt x="506584" y="1701697"/>
                </a:cubicBezTo>
                <a:cubicBezTo>
                  <a:pt x="502199" y="1711390"/>
                  <a:pt x="511660" y="1720851"/>
                  <a:pt x="521353" y="1716467"/>
                </a:cubicBezTo>
                <a:cubicBezTo>
                  <a:pt x="523431" y="1715543"/>
                  <a:pt x="525045" y="1713928"/>
                  <a:pt x="525970" y="1711851"/>
                </a:cubicBezTo>
                <a:cubicBezTo>
                  <a:pt x="528161" y="1707005"/>
                  <a:pt x="526892" y="1702216"/>
                  <a:pt x="523863" y="1699187"/>
                </a:cubicBezTo>
                <a:close/>
                <a:moveTo>
                  <a:pt x="1012976" y="1785736"/>
                </a:moveTo>
                <a:cubicBezTo>
                  <a:pt x="1009980" y="1782707"/>
                  <a:pt x="1005200" y="1781437"/>
                  <a:pt x="1000246" y="1783630"/>
                </a:cubicBezTo>
                <a:cubicBezTo>
                  <a:pt x="998404" y="1784553"/>
                  <a:pt x="996560" y="1786169"/>
                  <a:pt x="995639" y="1788245"/>
                </a:cubicBezTo>
                <a:cubicBezTo>
                  <a:pt x="991261" y="1797938"/>
                  <a:pt x="1000477" y="1807399"/>
                  <a:pt x="1010384" y="1803016"/>
                </a:cubicBezTo>
                <a:cubicBezTo>
                  <a:pt x="1012458" y="1802091"/>
                  <a:pt x="1014070" y="1800477"/>
                  <a:pt x="1014991" y="1798399"/>
                </a:cubicBezTo>
                <a:cubicBezTo>
                  <a:pt x="1017180" y="1793553"/>
                  <a:pt x="1015971" y="1788764"/>
                  <a:pt x="1012976" y="1785736"/>
                </a:cubicBezTo>
                <a:close/>
                <a:moveTo>
                  <a:pt x="1679189" y="1722345"/>
                </a:moveTo>
                <a:cubicBezTo>
                  <a:pt x="1676162" y="1719316"/>
                  <a:pt x="1671377" y="1718047"/>
                  <a:pt x="1666535" y="1720239"/>
                </a:cubicBezTo>
                <a:cubicBezTo>
                  <a:pt x="1664691" y="1721162"/>
                  <a:pt x="1663076" y="1722778"/>
                  <a:pt x="1661924" y="1724854"/>
                </a:cubicBezTo>
                <a:cubicBezTo>
                  <a:pt x="1657542" y="1734547"/>
                  <a:pt x="1666766" y="1744008"/>
                  <a:pt x="1676681" y="1739625"/>
                </a:cubicBezTo>
                <a:cubicBezTo>
                  <a:pt x="1678757" y="1738700"/>
                  <a:pt x="1680370" y="1737086"/>
                  <a:pt x="1681292" y="1735008"/>
                </a:cubicBezTo>
                <a:cubicBezTo>
                  <a:pt x="1683483" y="1730162"/>
                  <a:pt x="1682215" y="1725373"/>
                  <a:pt x="1679189" y="1722345"/>
                </a:cubicBezTo>
                <a:close/>
                <a:moveTo>
                  <a:pt x="4082719" y="2143115"/>
                </a:moveTo>
                <a:cubicBezTo>
                  <a:pt x="4079690" y="2140086"/>
                  <a:pt x="4074902" y="2138817"/>
                  <a:pt x="4070055" y="2141009"/>
                </a:cubicBezTo>
                <a:cubicBezTo>
                  <a:pt x="4068209" y="2141932"/>
                  <a:pt x="4066363" y="2143548"/>
                  <a:pt x="4065440" y="2145624"/>
                </a:cubicBezTo>
                <a:cubicBezTo>
                  <a:pt x="4061055" y="2155317"/>
                  <a:pt x="4070517" y="2164779"/>
                  <a:pt x="4080209" y="2160394"/>
                </a:cubicBezTo>
                <a:cubicBezTo>
                  <a:pt x="4082286" y="2159471"/>
                  <a:pt x="4083901" y="2157855"/>
                  <a:pt x="4084825" y="2155779"/>
                </a:cubicBezTo>
                <a:cubicBezTo>
                  <a:pt x="4087017" y="2150933"/>
                  <a:pt x="4085748" y="2146144"/>
                  <a:pt x="4082719" y="2143115"/>
                </a:cubicBezTo>
                <a:close/>
                <a:moveTo>
                  <a:pt x="1185608" y="1559233"/>
                </a:moveTo>
                <a:cubicBezTo>
                  <a:pt x="1182579" y="1556204"/>
                  <a:pt x="1177791" y="1554934"/>
                  <a:pt x="1172944" y="1557127"/>
                </a:cubicBezTo>
                <a:cubicBezTo>
                  <a:pt x="1170868" y="1558050"/>
                  <a:pt x="1169252" y="1559666"/>
                  <a:pt x="1168329" y="1561742"/>
                </a:cubicBezTo>
                <a:cubicBezTo>
                  <a:pt x="1163944" y="1571435"/>
                  <a:pt x="1173405" y="1580896"/>
                  <a:pt x="1183098" y="1576511"/>
                </a:cubicBezTo>
                <a:cubicBezTo>
                  <a:pt x="1185176" y="1575588"/>
                  <a:pt x="1186790" y="1573973"/>
                  <a:pt x="1187713" y="1571896"/>
                </a:cubicBezTo>
                <a:cubicBezTo>
                  <a:pt x="1189905" y="1567050"/>
                  <a:pt x="1188636" y="1562261"/>
                  <a:pt x="1185608" y="1559233"/>
                </a:cubicBezTo>
                <a:close/>
                <a:moveTo>
                  <a:pt x="3541266" y="1970060"/>
                </a:moveTo>
                <a:cubicBezTo>
                  <a:pt x="3538240" y="1967031"/>
                  <a:pt x="3533455" y="1965762"/>
                  <a:pt x="3528613" y="1967954"/>
                </a:cubicBezTo>
                <a:cubicBezTo>
                  <a:pt x="3526539" y="1968877"/>
                  <a:pt x="3524924" y="1970493"/>
                  <a:pt x="3524002" y="1972569"/>
                </a:cubicBezTo>
                <a:cubicBezTo>
                  <a:pt x="3519620" y="1982262"/>
                  <a:pt x="3528844" y="1991723"/>
                  <a:pt x="3538759" y="1987338"/>
                </a:cubicBezTo>
                <a:cubicBezTo>
                  <a:pt x="3540833" y="1986415"/>
                  <a:pt x="3542448" y="1984801"/>
                  <a:pt x="3543370" y="1982723"/>
                </a:cubicBezTo>
                <a:cubicBezTo>
                  <a:pt x="3545561" y="1977877"/>
                  <a:pt x="3544293" y="1973088"/>
                  <a:pt x="3541266" y="1970060"/>
                </a:cubicBezTo>
                <a:close/>
                <a:moveTo>
                  <a:pt x="3832765" y="1994950"/>
                </a:moveTo>
                <a:cubicBezTo>
                  <a:pt x="3829767" y="1991922"/>
                  <a:pt x="3824982" y="1990653"/>
                  <a:pt x="3820024" y="1992845"/>
                </a:cubicBezTo>
                <a:cubicBezTo>
                  <a:pt x="3818181" y="1993768"/>
                  <a:pt x="3816335" y="1995614"/>
                  <a:pt x="3815413" y="1997460"/>
                </a:cubicBezTo>
                <a:cubicBezTo>
                  <a:pt x="3811031" y="2007153"/>
                  <a:pt x="3820486" y="2016614"/>
                  <a:pt x="3830170" y="2012229"/>
                </a:cubicBezTo>
                <a:cubicBezTo>
                  <a:pt x="3832246" y="2011306"/>
                  <a:pt x="3833859" y="2009691"/>
                  <a:pt x="3834781" y="2007614"/>
                </a:cubicBezTo>
                <a:cubicBezTo>
                  <a:pt x="3836972" y="2002768"/>
                  <a:pt x="3835762" y="1997979"/>
                  <a:pt x="3832765" y="1994950"/>
                </a:cubicBezTo>
                <a:close/>
                <a:moveTo>
                  <a:pt x="2232006" y="1523722"/>
                </a:moveTo>
                <a:cubicBezTo>
                  <a:pt x="2228977" y="1520693"/>
                  <a:pt x="2224189" y="1519424"/>
                  <a:pt x="2219343" y="1521616"/>
                </a:cubicBezTo>
                <a:cubicBezTo>
                  <a:pt x="2217497" y="1522308"/>
                  <a:pt x="2215650" y="1524155"/>
                  <a:pt x="2214728" y="1526231"/>
                </a:cubicBezTo>
                <a:cubicBezTo>
                  <a:pt x="2210343" y="1535924"/>
                  <a:pt x="2219804" y="1545386"/>
                  <a:pt x="2229497" y="1541001"/>
                </a:cubicBezTo>
                <a:cubicBezTo>
                  <a:pt x="2231574" y="1540078"/>
                  <a:pt x="2233189" y="1538462"/>
                  <a:pt x="2234112" y="1536386"/>
                </a:cubicBezTo>
                <a:cubicBezTo>
                  <a:pt x="2236304" y="1531539"/>
                  <a:pt x="2235035" y="1526751"/>
                  <a:pt x="2232006" y="1523722"/>
                </a:cubicBezTo>
                <a:close/>
                <a:moveTo>
                  <a:pt x="4171288" y="1770256"/>
                </a:moveTo>
                <a:cubicBezTo>
                  <a:pt x="4168259" y="1767227"/>
                  <a:pt x="4163472" y="1765958"/>
                  <a:pt x="4158626" y="1768151"/>
                </a:cubicBezTo>
                <a:cubicBezTo>
                  <a:pt x="4156547" y="1769074"/>
                  <a:pt x="4154932" y="1770689"/>
                  <a:pt x="4154010" y="1772766"/>
                </a:cubicBezTo>
                <a:cubicBezTo>
                  <a:pt x="4149624" y="1782458"/>
                  <a:pt x="4159085" y="1791920"/>
                  <a:pt x="4168779" y="1787536"/>
                </a:cubicBezTo>
                <a:cubicBezTo>
                  <a:pt x="4170856" y="1786612"/>
                  <a:pt x="4172472" y="1784997"/>
                  <a:pt x="4173395" y="1782920"/>
                </a:cubicBezTo>
                <a:cubicBezTo>
                  <a:pt x="4175587" y="1778074"/>
                  <a:pt x="4174318" y="1773285"/>
                  <a:pt x="4171288" y="1770256"/>
                </a:cubicBezTo>
                <a:close/>
                <a:moveTo>
                  <a:pt x="3671392" y="1533455"/>
                </a:moveTo>
                <a:cubicBezTo>
                  <a:pt x="3668395" y="1530426"/>
                  <a:pt x="3663610" y="1529157"/>
                  <a:pt x="3658652" y="1531349"/>
                </a:cubicBezTo>
                <a:cubicBezTo>
                  <a:pt x="3656809" y="1532272"/>
                  <a:pt x="3654963" y="1533888"/>
                  <a:pt x="3654041" y="1535964"/>
                </a:cubicBezTo>
                <a:cubicBezTo>
                  <a:pt x="3649659" y="1545657"/>
                  <a:pt x="3659114" y="1555119"/>
                  <a:pt x="3668799" y="1550735"/>
                </a:cubicBezTo>
                <a:cubicBezTo>
                  <a:pt x="3670873" y="1549811"/>
                  <a:pt x="3672488" y="1548196"/>
                  <a:pt x="3673410" y="1546119"/>
                </a:cubicBezTo>
                <a:cubicBezTo>
                  <a:pt x="3675601" y="1541272"/>
                  <a:pt x="3674390" y="1536484"/>
                  <a:pt x="3671392" y="1533455"/>
                </a:cubicBezTo>
                <a:close/>
                <a:moveTo>
                  <a:pt x="3531652" y="1433241"/>
                </a:moveTo>
                <a:cubicBezTo>
                  <a:pt x="3528623" y="1430212"/>
                  <a:pt x="3523834" y="1428942"/>
                  <a:pt x="3518988" y="1431135"/>
                </a:cubicBezTo>
                <a:cubicBezTo>
                  <a:pt x="3517143" y="1432058"/>
                  <a:pt x="3515296" y="1433673"/>
                  <a:pt x="3514373" y="1435749"/>
                </a:cubicBezTo>
                <a:cubicBezTo>
                  <a:pt x="3509988" y="1445442"/>
                  <a:pt x="3519450" y="1454904"/>
                  <a:pt x="3529142" y="1450520"/>
                </a:cubicBezTo>
                <a:cubicBezTo>
                  <a:pt x="3531219" y="1449596"/>
                  <a:pt x="3532834" y="1447981"/>
                  <a:pt x="3533757" y="1445904"/>
                </a:cubicBezTo>
                <a:cubicBezTo>
                  <a:pt x="3535950" y="1441058"/>
                  <a:pt x="3534681" y="1436270"/>
                  <a:pt x="3531652" y="1433241"/>
                </a:cubicBezTo>
                <a:close/>
                <a:moveTo>
                  <a:pt x="2971834" y="1228157"/>
                </a:moveTo>
                <a:cubicBezTo>
                  <a:pt x="2968805" y="1225128"/>
                  <a:pt x="2964016" y="1223859"/>
                  <a:pt x="2959170" y="1226052"/>
                </a:cubicBezTo>
                <a:cubicBezTo>
                  <a:pt x="2957325" y="1226745"/>
                  <a:pt x="2955478" y="1228591"/>
                  <a:pt x="2954555" y="1230667"/>
                </a:cubicBezTo>
                <a:cubicBezTo>
                  <a:pt x="2950170" y="1240360"/>
                  <a:pt x="2959633" y="1249821"/>
                  <a:pt x="2969324" y="1245436"/>
                </a:cubicBezTo>
                <a:cubicBezTo>
                  <a:pt x="2971400" y="1244513"/>
                  <a:pt x="2973016" y="1242898"/>
                  <a:pt x="2973939" y="1240821"/>
                </a:cubicBezTo>
                <a:cubicBezTo>
                  <a:pt x="2976132" y="1235975"/>
                  <a:pt x="2974863" y="1231186"/>
                  <a:pt x="2971834" y="1228157"/>
                </a:cubicBezTo>
                <a:close/>
                <a:moveTo>
                  <a:pt x="220013" y="658902"/>
                </a:moveTo>
                <a:cubicBezTo>
                  <a:pt x="216983" y="655873"/>
                  <a:pt x="212195" y="654604"/>
                  <a:pt x="207348" y="656796"/>
                </a:cubicBezTo>
                <a:cubicBezTo>
                  <a:pt x="205272" y="657719"/>
                  <a:pt x="203656" y="659335"/>
                  <a:pt x="202734" y="661411"/>
                </a:cubicBezTo>
                <a:cubicBezTo>
                  <a:pt x="198349" y="671104"/>
                  <a:pt x="207810" y="680566"/>
                  <a:pt x="217502" y="676182"/>
                </a:cubicBezTo>
                <a:cubicBezTo>
                  <a:pt x="219580" y="675258"/>
                  <a:pt x="221195" y="673643"/>
                  <a:pt x="222119" y="671566"/>
                </a:cubicBezTo>
                <a:cubicBezTo>
                  <a:pt x="224311" y="666720"/>
                  <a:pt x="223041" y="661931"/>
                  <a:pt x="220013" y="658902"/>
                </a:cubicBezTo>
                <a:close/>
                <a:moveTo>
                  <a:pt x="983474" y="691356"/>
                </a:moveTo>
                <a:cubicBezTo>
                  <a:pt x="980445" y="688328"/>
                  <a:pt x="975657" y="687058"/>
                  <a:pt x="970810" y="689251"/>
                </a:cubicBezTo>
                <a:cubicBezTo>
                  <a:pt x="968734" y="690174"/>
                  <a:pt x="967118" y="691790"/>
                  <a:pt x="966195" y="693866"/>
                </a:cubicBezTo>
                <a:cubicBezTo>
                  <a:pt x="961810" y="703559"/>
                  <a:pt x="971271" y="713020"/>
                  <a:pt x="980964" y="708636"/>
                </a:cubicBezTo>
                <a:cubicBezTo>
                  <a:pt x="983042" y="707712"/>
                  <a:pt x="984656" y="706097"/>
                  <a:pt x="985580" y="704020"/>
                </a:cubicBezTo>
                <a:cubicBezTo>
                  <a:pt x="987772" y="699174"/>
                  <a:pt x="986503" y="694385"/>
                  <a:pt x="983474" y="691356"/>
                </a:cubicBezTo>
                <a:close/>
                <a:moveTo>
                  <a:pt x="1895682" y="843901"/>
                </a:moveTo>
                <a:cubicBezTo>
                  <a:pt x="1892653" y="840872"/>
                  <a:pt x="1887865" y="839602"/>
                  <a:pt x="1883018" y="841795"/>
                </a:cubicBezTo>
                <a:cubicBezTo>
                  <a:pt x="1881172" y="842718"/>
                  <a:pt x="1879326" y="844334"/>
                  <a:pt x="1878403" y="846410"/>
                </a:cubicBezTo>
                <a:cubicBezTo>
                  <a:pt x="1874018" y="856103"/>
                  <a:pt x="1883479" y="865564"/>
                  <a:pt x="1893172" y="861179"/>
                </a:cubicBezTo>
                <a:cubicBezTo>
                  <a:pt x="1895250" y="860256"/>
                  <a:pt x="1896864" y="858640"/>
                  <a:pt x="1897787" y="856564"/>
                </a:cubicBezTo>
                <a:cubicBezTo>
                  <a:pt x="1899980" y="851718"/>
                  <a:pt x="1898710" y="846929"/>
                  <a:pt x="1895682" y="843901"/>
                </a:cubicBezTo>
                <a:close/>
                <a:moveTo>
                  <a:pt x="1650357" y="668187"/>
                </a:moveTo>
                <a:cubicBezTo>
                  <a:pt x="1647328" y="665158"/>
                  <a:pt x="1642539" y="663889"/>
                  <a:pt x="1637693" y="666082"/>
                </a:cubicBezTo>
                <a:cubicBezTo>
                  <a:pt x="1635617" y="667004"/>
                  <a:pt x="1634001" y="668851"/>
                  <a:pt x="1633078" y="670696"/>
                </a:cubicBezTo>
                <a:cubicBezTo>
                  <a:pt x="1628693" y="680389"/>
                  <a:pt x="1638156" y="689851"/>
                  <a:pt x="1647847" y="685466"/>
                </a:cubicBezTo>
                <a:cubicBezTo>
                  <a:pt x="1649923" y="684543"/>
                  <a:pt x="1651539" y="682928"/>
                  <a:pt x="1652462" y="680851"/>
                </a:cubicBezTo>
                <a:cubicBezTo>
                  <a:pt x="1654655" y="676005"/>
                  <a:pt x="1653386" y="671216"/>
                  <a:pt x="1650357" y="668187"/>
                </a:cubicBezTo>
                <a:close/>
                <a:moveTo>
                  <a:pt x="3750527" y="1045578"/>
                </a:moveTo>
                <a:cubicBezTo>
                  <a:pt x="3747498" y="1042549"/>
                  <a:pt x="3742710" y="1041280"/>
                  <a:pt x="3737864" y="1043472"/>
                </a:cubicBezTo>
                <a:cubicBezTo>
                  <a:pt x="3735787" y="1044395"/>
                  <a:pt x="3734171" y="1046011"/>
                  <a:pt x="3733248" y="1048087"/>
                </a:cubicBezTo>
                <a:cubicBezTo>
                  <a:pt x="3728864" y="1057780"/>
                  <a:pt x="3738326" y="1067241"/>
                  <a:pt x="3748018" y="1062857"/>
                </a:cubicBezTo>
                <a:cubicBezTo>
                  <a:pt x="3750094" y="1061934"/>
                  <a:pt x="3751710" y="1060319"/>
                  <a:pt x="3752633" y="1058242"/>
                </a:cubicBezTo>
                <a:cubicBezTo>
                  <a:pt x="3754825" y="1053396"/>
                  <a:pt x="3753556" y="1048607"/>
                  <a:pt x="3750527" y="1045578"/>
                </a:cubicBezTo>
                <a:close/>
                <a:moveTo>
                  <a:pt x="2787736" y="800414"/>
                </a:moveTo>
                <a:cubicBezTo>
                  <a:pt x="2784707" y="797385"/>
                  <a:pt x="2779919" y="796116"/>
                  <a:pt x="2775072" y="798308"/>
                </a:cubicBezTo>
                <a:cubicBezTo>
                  <a:pt x="2772996" y="799231"/>
                  <a:pt x="2771380" y="800847"/>
                  <a:pt x="2770457" y="802923"/>
                </a:cubicBezTo>
                <a:cubicBezTo>
                  <a:pt x="2766072" y="812616"/>
                  <a:pt x="2775534" y="822078"/>
                  <a:pt x="2785227" y="817693"/>
                </a:cubicBezTo>
                <a:cubicBezTo>
                  <a:pt x="2787303" y="816770"/>
                  <a:pt x="2788919" y="815155"/>
                  <a:pt x="2789842" y="813078"/>
                </a:cubicBezTo>
                <a:cubicBezTo>
                  <a:pt x="2792034" y="808231"/>
                  <a:pt x="2790765" y="803443"/>
                  <a:pt x="2787736" y="800414"/>
                </a:cubicBezTo>
                <a:close/>
                <a:moveTo>
                  <a:pt x="1325308" y="400018"/>
                </a:moveTo>
                <a:cubicBezTo>
                  <a:pt x="1322280" y="396989"/>
                  <a:pt x="1317491" y="395719"/>
                  <a:pt x="1312645" y="397912"/>
                </a:cubicBezTo>
                <a:cubicBezTo>
                  <a:pt x="1310799" y="398835"/>
                  <a:pt x="1308953" y="400451"/>
                  <a:pt x="1308030" y="402527"/>
                </a:cubicBezTo>
                <a:cubicBezTo>
                  <a:pt x="1303645" y="412220"/>
                  <a:pt x="1313106" y="421681"/>
                  <a:pt x="1322799" y="417296"/>
                </a:cubicBezTo>
                <a:cubicBezTo>
                  <a:pt x="1324876" y="416373"/>
                  <a:pt x="1326491" y="414758"/>
                  <a:pt x="1327415" y="412681"/>
                </a:cubicBezTo>
                <a:cubicBezTo>
                  <a:pt x="1329607" y="407835"/>
                  <a:pt x="1328338" y="403046"/>
                  <a:pt x="1325308" y="400018"/>
                </a:cubicBezTo>
                <a:close/>
                <a:moveTo>
                  <a:pt x="2402204" y="583892"/>
                </a:moveTo>
                <a:cubicBezTo>
                  <a:pt x="2399175" y="580863"/>
                  <a:pt x="2394387" y="579594"/>
                  <a:pt x="2389542" y="581787"/>
                </a:cubicBezTo>
                <a:cubicBezTo>
                  <a:pt x="2387463" y="582710"/>
                  <a:pt x="2385848" y="584556"/>
                  <a:pt x="2384925" y="586402"/>
                </a:cubicBezTo>
                <a:cubicBezTo>
                  <a:pt x="2380540" y="596094"/>
                  <a:pt x="2390002" y="605556"/>
                  <a:pt x="2399695" y="601172"/>
                </a:cubicBezTo>
                <a:cubicBezTo>
                  <a:pt x="2401772" y="600248"/>
                  <a:pt x="2403388" y="598633"/>
                  <a:pt x="2404311" y="596556"/>
                </a:cubicBezTo>
                <a:cubicBezTo>
                  <a:pt x="2406503" y="591710"/>
                  <a:pt x="2405233" y="586921"/>
                  <a:pt x="2402204" y="583892"/>
                </a:cubicBezTo>
                <a:close/>
                <a:moveTo>
                  <a:pt x="3285278" y="746937"/>
                </a:moveTo>
                <a:cubicBezTo>
                  <a:pt x="3282280" y="743908"/>
                  <a:pt x="3277495" y="742639"/>
                  <a:pt x="3272537" y="744831"/>
                </a:cubicBezTo>
                <a:cubicBezTo>
                  <a:pt x="3270694" y="745754"/>
                  <a:pt x="3268849" y="747370"/>
                  <a:pt x="3267926" y="749446"/>
                </a:cubicBezTo>
                <a:cubicBezTo>
                  <a:pt x="3263544" y="759139"/>
                  <a:pt x="3272999" y="768600"/>
                  <a:pt x="3282684" y="764217"/>
                </a:cubicBezTo>
                <a:cubicBezTo>
                  <a:pt x="3284759" y="763293"/>
                  <a:pt x="3286372" y="761678"/>
                  <a:pt x="3287295" y="759600"/>
                </a:cubicBezTo>
                <a:cubicBezTo>
                  <a:pt x="3289486" y="754754"/>
                  <a:pt x="3288275" y="749966"/>
                  <a:pt x="3285278" y="746937"/>
                </a:cubicBezTo>
                <a:close/>
                <a:moveTo>
                  <a:pt x="2289614" y="404197"/>
                </a:moveTo>
                <a:cubicBezTo>
                  <a:pt x="2286588" y="401169"/>
                  <a:pt x="2281804" y="399899"/>
                  <a:pt x="2276962" y="402092"/>
                </a:cubicBezTo>
                <a:cubicBezTo>
                  <a:pt x="2275116" y="403015"/>
                  <a:pt x="2273272" y="404860"/>
                  <a:pt x="2272350" y="406706"/>
                </a:cubicBezTo>
                <a:cubicBezTo>
                  <a:pt x="2267968" y="416400"/>
                  <a:pt x="2277190" y="425862"/>
                  <a:pt x="2287107" y="421476"/>
                </a:cubicBezTo>
                <a:cubicBezTo>
                  <a:pt x="2289182" y="420554"/>
                  <a:pt x="2290796" y="418938"/>
                  <a:pt x="2291718" y="416861"/>
                </a:cubicBezTo>
                <a:cubicBezTo>
                  <a:pt x="2293909" y="412014"/>
                  <a:pt x="2292641" y="407226"/>
                  <a:pt x="2289614" y="404197"/>
                </a:cubicBezTo>
                <a:close/>
                <a:moveTo>
                  <a:pt x="1738944" y="98687"/>
                </a:moveTo>
                <a:cubicBezTo>
                  <a:pt x="1735915" y="95659"/>
                  <a:pt x="1731126" y="94389"/>
                  <a:pt x="1726280" y="96582"/>
                </a:cubicBezTo>
                <a:cubicBezTo>
                  <a:pt x="1724204" y="97505"/>
                  <a:pt x="1722589" y="99351"/>
                  <a:pt x="1721665" y="101197"/>
                </a:cubicBezTo>
                <a:cubicBezTo>
                  <a:pt x="1717281" y="110889"/>
                  <a:pt x="1726742" y="120352"/>
                  <a:pt x="1736435" y="115968"/>
                </a:cubicBezTo>
                <a:cubicBezTo>
                  <a:pt x="1738511" y="115043"/>
                  <a:pt x="1740125" y="113429"/>
                  <a:pt x="1741050" y="111351"/>
                </a:cubicBezTo>
                <a:cubicBezTo>
                  <a:pt x="1743242" y="106505"/>
                  <a:pt x="1741973" y="101716"/>
                  <a:pt x="1738944" y="98687"/>
                </a:cubicBezTo>
                <a:close/>
                <a:moveTo>
                  <a:pt x="2230839" y="50597"/>
                </a:moveTo>
                <a:cubicBezTo>
                  <a:pt x="2227810" y="47568"/>
                  <a:pt x="2223022" y="46299"/>
                  <a:pt x="2218176" y="48491"/>
                </a:cubicBezTo>
                <a:cubicBezTo>
                  <a:pt x="2216099" y="49414"/>
                  <a:pt x="2214484" y="51260"/>
                  <a:pt x="2213560" y="53107"/>
                </a:cubicBezTo>
                <a:cubicBezTo>
                  <a:pt x="2209176" y="62799"/>
                  <a:pt x="2218638" y="72261"/>
                  <a:pt x="2228330" y="67878"/>
                </a:cubicBezTo>
                <a:cubicBezTo>
                  <a:pt x="2230406" y="66953"/>
                  <a:pt x="2232022" y="65338"/>
                  <a:pt x="2232945" y="63261"/>
                </a:cubicBezTo>
                <a:cubicBezTo>
                  <a:pt x="2235137" y="58415"/>
                  <a:pt x="2233868" y="53626"/>
                  <a:pt x="2230839" y="50597"/>
                </a:cubicBezTo>
                <a:close/>
                <a:moveTo>
                  <a:pt x="2686375" y="3208"/>
                </a:moveTo>
                <a:cubicBezTo>
                  <a:pt x="2683346" y="179"/>
                  <a:pt x="2678557" y="-1090"/>
                  <a:pt x="2673712" y="1102"/>
                </a:cubicBezTo>
                <a:cubicBezTo>
                  <a:pt x="2671633" y="1795"/>
                  <a:pt x="2670018" y="3641"/>
                  <a:pt x="2669095" y="5717"/>
                </a:cubicBezTo>
                <a:cubicBezTo>
                  <a:pt x="2664711" y="15410"/>
                  <a:pt x="2674172" y="24871"/>
                  <a:pt x="2683865" y="20488"/>
                </a:cubicBezTo>
                <a:cubicBezTo>
                  <a:pt x="2685942" y="19564"/>
                  <a:pt x="2687558" y="17949"/>
                  <a:pt x="2688481" y="15872"/>
                </a:cubicBezTo>
                <a:cubicBezTo>
                  <a:pt x="2690673" y="11025"/>
                  <a:pt x="2689403" y="6237"/>
                  <a:pt x="2686375" y="320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8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02" name="图片 201" descr="射线光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70000"/>
          </a:blip>
          <a:stretch>
            <a:fillRect/>
          </a:stretch>
        </p:blipFill>
        <p:spPr>
          <a:xfrm rot="1140000" flipH="1">
            <a:off x="4299585" y="4097020"/>
            <a:ext cx="1357630" cy="252095"/>
          </a:xfrm>
          <a:prstGeom prst="rect">
            <a:avLst/>
          </a:prstGeom>
        </p:spPr>
      </p:pic>
      <p:pic>
        <p:nvPicPr>
          <p:cNvPr id="203" name="图形 107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7772290" flipH="1">
            <a:off x="1216025" y="2874645"/>
            <a:ext cx="1837690" cy="1927225"/>
          </a:xfrm>
          <a:custGeom>
            <a:avLst/>
            <a:gdLst>
              <a:gd name="connsiteX0" fmla="*/ -306 w 1837944"/>
              <a:gd name="connsiteY0" fmla="*/ -320 h 1927097"/>
              <a:gd name="connsiteX1" fmla="*/ 1837639 w 1837944"/>
              <a:gd name="connsiteY1" fmla="*/ -320 h 1927097"/>
              <a:gd name="connsiteX2" fmla="*/ 1837639 w 1837944"/>
              <a:gd name="connsiteY2" fmla="*/ 1926778 h 1927097"/>
              <a:gd name="connsiteX3" fmla="*/ -306 w 1837944"/>
              <a:gd name="connsiteY3" fmla="*/ 1926778 h 19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44" h="1927097">
                <a:moveTo>
                  <a:pt x="-306" y="-320"/>
                </a:moveTo>
                <a:lnTo>
                  <a:pt x="1837639" y="-320"/>
                </a:lnTo>
                <a:lnTo>
                  <a:pt x="1837639" y="1926778"/>
                </a:lnTo>
                <a:lnTo>
                  <a:pt x="-306" y="1926778"/>
                </a:lnTo>
                <a:close/>
              </a:path>
            </a:pathLst>
          </a:custGeom>
        </p:spPr>
      </p:pic>
      <p:pic>
        <p:nvPicPr>
          <p:cNvPr id="205" name="图形 107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alphaModFix amt="80000"/>
          </a:blip>
          <a:stretch>
            <a:fillRect/>
          </a:stretch>
        </p:blipFill>
        <p:spPr>
          <a:xfrm rot="3400912" flipH="1">
            <a:off x="3787140" y="4530090"/>
            <a:ext cx="1254125" cy="692785"/>
          </a:xfrm>
          <a:custGeom>
            <a:avLst/>
            <a:gdLst>
              <a:gd name="connsiteX0" fmla="*/ -248 w 1490472"/>
              <a:gd name="connsiteY0" fmla="*/ -162 h 973836"/>
              <a:gd name="connsiteX1" fmla="*/ 1490224 w 1490472"/>
              <a:gd name="connsiteY1" fmla="*/ -162 h 973836"/>
              <a:gd name="connsiteX2" fmla="*/ 1490224 w 1490472"/>
              <a:gd name="connsiteY2" fmla="*/ 973674 h 973836"/>
              <a:gd name="connsiteX3" fmla="*/ -248 w 1490472"/>
              <a:gd name="connsiteY3" fmla="*/ 973674 h 97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472" h="973836">
                <a:moveTo>
                  <a:pt x="-248" y="-162"/>
                </a:moveTo>
                <a:lnTo>
                  <a:pt x="1490224" y="-162"/>
                </a:lnTo>
                <a:lnTo>
                  <a:pt x="1490224" y="973674"/>
                </a:lnTo>
                <a:lnTo>
                  <a:pt x="-248" y="973674"/>
                </a:lnTo>
                <a:close/>
              </a:path>
            </a:pathLst>
          </a:custGeom>
        </p:spPr>
      </p:pic>
      <p:pic>
        <p:nvPicPr>
          <p:cNvPr id="206" name="图形 107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alphaModFix amt="70000"/>
          </a:blip>
          <a:stretch>
            <a:fillRect/>
          </a:stretch>
        </p:blipFill>
        <p:spPr>
          <a:xfrm rot="8632954" flipH="1">
            <a:off x="1524000" y="3801110"/>
            <a:ext cx="1286510" cy="692785"/>
          </a:xfrm>
          <a:custGeom>
            <a:avLst/>
            <a:gdLst>
              <a:gd name="connsiteX0" fmla="*/ -248 w 1490472"/>
              <a:gd name="connsiteY0" fmla="*/ -162 h 973836"/>
              <a:gd name="connsiteX1" fmla="*/ 1490224 w 1490472"/>
              <a:gd name="connsiteY1" fmla="*/ -162 h 973836"/>
              <a:gd name="connsiteX2" fmla="*/ 1490224 w 1490472"/>
              <a:gd name="connsiteY2" fmla="*/ 973674 h 973836"/>
              <a:gd name="connsiteX3" fmla="*/ -248 w 1490472"/>
              <a:gd name="connsiteY3" fmla="*/ 973674 h 97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472" h="973836">
                <a:moveTo>
                  <a:pt x="-248" y="-162"/>
                </a:moveTo>
                <a:lnTo>
                  <a:pt x="1490224" y="-162"/>
                </a:lnTo>
                <a:lnTo>
                  <a:pt x="1490224" y="973674"/>
                </a:lnTo>
                <a:lnTo>
                  <a:pt x="-248" y="973674"/>
                </a:lnTo>
                <a:close/>
              </a:path>
            </a:pathLst>
          </a:custGeom>
        </p:spPr>
      </p:pic>
      <p:pic>
        <p:nvPicPr>
          <p:cNvPr id="207" name="图形 107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4"/>
          <a:srcRect r="37925"/>
          <a:stretch>
            <a:fillRect/>
          </a:stretch>
        </p:blipFill>
        <p:spPr>
          <a:xfrm rot="14650149" flipH="1">
            <a:off x="3573145" y="895350"/>
            <a:ext cx="1140460" cy="1927225"/>
          </a:xfrm>
          <a:custGeom>
            <a:avLst/>
            <a:gdLst>
              <a:gd name="connsiteX0" fmla="*/ -306 w 1837944"/>
              <a:gd name="connsiteY0" fmla="*/ -320 h 1927097"/>
              <a:gd name="connsiteX1" fmla="*/ 1837639 w 1837944"/>
              <a:gd name="connsiteY1" fmla="*/ -320 h 1927097"/>
              <a:gd name="connsiteX2" fmla="*/ 1837639 w 1837944"/>
              <a:gd name="connsiteY2" fmla="*/ 1926778 h 1927097"/>
              <a:gd name="connsiteX3" fmla="*/ -306 w 1837944"/>
              <a:gd name="connsiteY3" fmla="*/ 1926778 h 19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44" h="1927097">
                <a:moveTo>
                  <a:pt x="-306" y="-320"/>
                </a:moveTo>
                <a:lnTo>
                  <a:pt x="1837639" y="-320"/>
                </a:lnTo>
                <a:lnTo>
                  <a:pt x="1837639" y="1926778"/>
                </a:lnTo>
                <a:lnTo>
                  <a:pt x="-306" y="1926778"/>
                </a:lnTo>
                <a:close/>
              </a:path>
            </a:pathLst>
          </a:custGeom>
        </p:spPr>
      </p:pic>
      <p:pic>
        <p:nvPicPr>
          <p:cNvPr id="208" name="图形 107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4"/>
          <a:stretch>
            <a:fillRect/>
          </a:stretch>
        </p:blipFill>
        <p:spPr>
          <a:xfrm rot="21372944" flipH="1">
            <a:off x="4300855" y="4154170"/>
            <a:ext cx="1419225" cy="1727835"/>
          </a:xfrm>
          <a:custGeom>
            <a:avLst/>
            <a:gdLst>
              <a:gd name="connsiteX0" fmla="*/ -306 w 1837944"/>
              <a:gd name="connsiteY0" fmla="*/ -320 h 1927097"/>
              <a:gd name="connsiteX1" fmla="*/ 1837639 w 1837944"/>
              <a:gd name="connsiteY1" fmla="*/ -320 h 1927097"/>
              <a:gd name="connsiteX2" fmla="*/ 1837639 w 1837944"/>
              <a:gd name="connsiteY2" fmla="*/ 1926778 h 1927097"/>
              <a:gd name="connsiteX3" fmla="*/ -306 w 1837944"/>
              <a:gd name="connsiteY3" fmla="*/ 1926778 h 19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44" h="1927097">
                <a:moveTo>
                  <a:pt x="-306" y="-320"/>
                </a:moveTo>
                <a:lnTo>
                  <a:pt x="1837639" y="-320"/>
                </a:lnTo>
                <a:lnTo>
                  <a:pt x="1837639" y="1926778"/>
                </a:lnTo>
                <a:lnTo>
                  <a:pt x="-306" y="1926778"/>
                </a:lnTo>
                <a:close/>
              </a:path>
            </a:pathLst>
          </a:custGeom>
        </p:spPr>
      </p:pic>
      <p:pic>
        <p:nvPicPr>
          <p:cNvPr id="209" name="图片 208" descr="射线光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2">
            <a:alphaModFix amt="60000"/>
          </a:blip>
          <a:stretch>
            <a:fillRect/>
          </a:stretch>
        </p:blipFill>
        <p:spPr>
          <a:xfrm rot="19620000" flipH="1">
            <a:off x="3884930" y="2540635"/>
            <a:ext cx="1327150" cy="144145"/>
          </a:xfrm>
          <a:prstGeom prst="rect">
            <a:avLst/>
          </a:prstGeom>
        </p:spPr>
      </p:pic>
      <p:sp>
        <p:nvSpPr>
          <p:cNvPr id="266" name="矩形 265"/>
          <p:cNvSpPr/>
          <p:nvPr>
            <p:custDataLst>
              <p:tags r:id="rId22"/>
            </p:custDataLst>
          </p:nvPr>
        </p:nvSpPr>
        <p:spPr>
          <a:xfrm>
            <a:off x="0" y="3251274"/>
            <a:ext cx="127000" cy="127000"/>
          </a:xfrm>
          <a:prstGeom prst="rect">
            <a:avLst/>
          </a:prstGeom>
          <a:gradFill>
            <a:gsLst>
              <a:gs pos="41000">
                <a:schemeClr val="bg2">
                  <a:lumMod val="40000"/>
                  <a:lumOff val="60000"/>
                </a:schemeClr>
              </a:gs>
              <a:gs pos="79000">
                <a:schemeClr val="bg2"/>
              </a:gs>
            </a:gsLst>
            <a:lin ang="10800000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3" name="任意多边形: 形状 282"/>
          <p:cNvSpPr/>
          <p:nvPr>
            <p:custDataLst>
              <p:tags r:id="rId23"/>
            </p:custDataLst>
          </p:nvPr>
        </p:nvSpPr>
        <p:spPr>
          <a:xfrm>
            <a:off x="786349" y="1214403"/>
            <a:ext cx="4921804" cy="4556900"/>
          </a:xfrm>
          <a:custGeom>
            <a:avLst/>
            <a:gdLst>
              <a:gd name="connsiteX0" fmla="*/ 3818547 w 4921804"/>
              <a:gd name="connsiteY0" fmla="*/ 0 h 4556900"/>
              <a:gd name="connsiteX1" fmla="*/ 4921804 w 4921804"/>
              <a:gd name="connsiteY1" fmla="*/ 4556900 h 4556900"/>
              <a:gd name="connsiteX2" fmla="*/ 0 w 4921804"/>
              <a:gd name="connsiteY2" fmla="*/ 2742076 h 4556900"/>
              <a:gd name="connsiteX3" fmla="*/ 3818547 w 4921804"/>
              <a:gd name="connsiteY3" fmla="*/ 0 h 455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804" h="4556900">
                <a:moveTo>
                  <a:pt x="3818547" y="0"/>
                </a:moveTo>
                <a:lnTo>
                  <a:pt x="4921804" y="4556900"/>
                </a:lnTo>
                <a:lnTo>
                  <a:pt x="0" y="2742076"/>
                </a:lnTo>
                <a:lnTo>
                  <a:pt x="3818547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  <a:effectLst>
            <a:glow rad="228600">
              <a:schemeClr val="tx1">
                <a:alpha val="4000"/>
              </a:schemeClr>
            </a:glow>
            <a:softEdge rad="393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61" name="任意多边形: 形状 360"/>
          <p:cNvSpPr/>
          <p:nvPr userDrawn="1">
            <p:custDataLst>
              <p:tags r:id="rId24"/>
            </p:custDataLst>
          </p:nvPr>
        </p:nvSpPr>
        <p:spPr>
          <a:xfrm>
            <a:off x="0" y="288290"/>
            <a:ext cx="6475730" cy="6435725"/>
          </a:xfrm>
          <a:custGeom>
            <a:avLst/>
            <a:gdLst>
              <a:gd name="connsiteX0" fmla="*/ 5009624 w 6475510"/>
              <a:gd name="connsiteY0" fmla="*/ 0 h 6435959"/>
              <a:gd name="connsiteX1" fmla="*/ 6475510 w 6475510"/>
              <a:gd name="connsiteY1" fmla="*/ 6435959 h 6435959"/>
              <a:gd name="connsiteX2" fmla="*/ 0 w 6475510"/>
              <a:gd name="connsiteY2" fmla="*/ 4069205 h 6435959"/>
              <a:gd name="connsiteX3" fmla="*/ 0 w 6475510"/>
              <a:gd name="connsiteY3" fmla="*/ 3600663 h 6435959"/>
              <a:gd name="connsiteX0-1" fmla="*/ 5022566 w 6488452"/>
              <a:gd name="connsiteY0-2" fmla="*/ 0 h 6435959"/>
              <a:gd name="connsiteX1-3" fmla="*/ 6488452 w 6488452"/>
              <a:gd name="connsiteY1-4" fmla="*/ 6435959 h 6435959"/>
              <a:gd name="connsiteX2-5" fmla="*/ 12942 w 6488452"/>
              <a:gd name="connsiteY2-6" fmla="*/ 4069205 h 6435959"/>
              <a:gd name="connsiteX3-7" fmla="*/ 0 w 6488452"/>
              <a:gd name="connsiteY3-8" fmla="*/ 3906071 h 6435959"/>
              <a:gd name="connsiteX4" fmla="*/ 12942 w 6488452"/>
              <a:gd name="connsiteY4" fmla="*/ 3600663 h 6435959"/>
              <a:gd name="connsiteX5" fmla="*/ 5022566 w 6488452"/>
              <a:gd name="connsiteY5" fmla="*/ 0 h 6435959"/>
              <a:gd name="connsiteX0-9" fmla="*/ 0 w 6488452"/>
              <a:gd name="connsiteY0-10" fmla="*/ 3906071 h 6435959"/>
              <a:gd name="connsiteX1-11" fmla="*/ 12942 w 6488452"/>
              <a:gd name="connsiteY1-12" fmla="*/ 3600663 h 6435959"/>
              <a:gd name="connsiteX2-13" fmla="*/ 5022566 w 6488452"/>
              <a:gd name="connsiteY2-14" fmla="*/ 0 h 6435959"/>
              <a:gd name="connsiteX3-15" fmla="*/ 6488452 w 6488452"/>
              <a:gd name="connsiteY3-16" fmla="*/ 6435959 h 6435959"/>
              <a:gd name="connsiteX4-17" fmla="*/ 12942 w 6488452"/>
              <a:gd name="connsiteY4-18" fmla="*/ 4069205 h 6435959"/>
              <a:gd name="connsiteX5-19" fmla="*/ 91440 w 6488452"/>
              <a:gd name="connsiteY5-20" fmla="*/ 3997511 h 6435959"/>
              <a:gd name="connsiteX0-21" fmla="*/ 0 w 6488452"/>
              <a:gd name="connsiteY0-22" fmla="*/ 3906071 h 6435959"/>
              <a:gd name="connsiteX1-23" fmla="*/ 12942 w 6488452"/>
              <a:gd name="connsiteY1-24" fmla="*/ 3600663 h 6435959"/>
              <a:gd name="connsiteX2-25" fmla="*/ 5022566 w 6488452"/>
              <a:gd name="connsiteY2-26" fmla="*/ 0 h 6435959"/>
              <a:gd name="connsiteX3-27" fmla="*/ 6488452 w 6488452"/>
              <a:gd name="connsiteY3-28" fmla="*/ 6435959 h 6435959"/>
              <a:gd name="connsiteX4-29" fmla="*/ 12942 w 6488452"/>
              <a:gd name="connsiteY4-30" fmla="*/ 4069205 h 6435959"/>
              <a:gd name="connsiteX0-31" fmla="*/ 0 w 6475510"/>
              <a:gd name="connsiteY0-32" fmla="*/ 3600663 h 6435959"/>
              <a:gd name="connsiteX1-33" fmla="*/ 5009624 w 6475510"/>
              <a:gd name="connsiteY1-34" fmla="*/ 0 h 6435959"/>
              <a:gd name="connsiteX2-35" fmla="*/ 6475510 w 6475510"/>
              <a:gd name="connsiteY2-36" fmla="*/ 6435959 h 6435959"/>
              <a:gd name="connsiteX3-37" fmla="*/ 0 w 6475510"/>
              <a:gd name="connsiteY3-38" fmla="*/ 4069205 h 64359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475510" h="6435959">
                <a:moveTo>
                  <a:pt x="0" y="3600663"/>
                </a:moveTo>
                <a:lnTo>
                  <a:pt x="5009624" y="0"/>
                </a:lnTo>
                <a:lnTo>
                  <a:pt x="6475510" y="6435959"/>
                </a:lnTo>
                <a:lnTo>
                  <a:pt x="0" y="4069205"/>
                </a:lnTo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2" name="任意多边形: 形状 311"/>
          <p:cNvSpPr/>
          <p:nvPr userDrawn="1">
            <p:custDataLst>
              <p:tags r:id="rId25"/>
            </p:custDataLst>
          </p:nvPr>
        </p:nvSpPr>
        <p:spPr>
          <a:xfrm>
            <a:off x="1905" y="6701155"/>
            <a:ext cx="428625" cy="156845"/>
          </a:xfrm>
          <a:custGeom>
            <a:avLst/>
            <a:gdLst>
              <a:gd name="connsiteX0" fmla="*/ 1666228 w 9185547"/>
              <a:gd name="connsiteY0" fmla="*/ 0 h 6861180"/>
              <a:gd name="connsiteX1" fmla="*/ 7421854 w 9185547"/>
              <a:gd name="connsiteY1" fmla="*/ 0 h 6861180"/>
              <a:gd name="connsiteX2" fmla="*/ 9185547 w 9185547"/>
              <a:gd name="connsiteY2" fmla="*/ 6861180 h 6861180"/>
              <a:gd name="connsiteX3" fmla="*/ 428903 w 9185547"/>
              <a:gd name="connsiteY3" fmla="*/ 6861180 h 6861180"/>
              <a:gd name="connsiteX4" fmla="*/ 0 w 9185547"/>
              <a:gd name="connsiteY4" fmla="*/ 6704419 h 6861180"/>
              <a:gd name="connsiteX5" fmla="*/ 0 w 9185547"/>
              <a:gd name="connsiteY5" fmla="*/ 1127823 h 6861180"/>
              <a:gd name="connsiteX0-1" fmla="*/ 9185547 w 9276987"/>
              <a:gd name="connsiteY0-2" fmla="*/ 6861180 h 6952620"/>
              <a:gd name="connsiteX1-3" fmla="*/ 428903 w 9276987"/>
              <a:gd name="connsiteY1-4" fmla="*/ 6861180 h 6952620"/>
              <a:gd name="connsiteX2-5" fmla="*/ 0 w 9276987"/>
              <a:gd name="connsiteY2-6" fmla="*/ 6704419 h 6952620"/>
              <a:gd name="connsiteX3-7" fmla="*/ 0 w 9276987"/>
              <a:gd name="connsiteY3-8" fmla="*/ 1127823 h 6952620"/>
              <a:gd name="connsiteX4-9" fmla="*/ 1666228 w 9276987"/>
              <a:gd name="connsiteY4-10" fmla="*/ 0 h 6952620"/>
              <a:gd name="connsiteX5-11" fmla="*/ 7421854 w 9276987"/>
              <a:gd name="connsiteY5-12" fmla="*/ 0 h 6952620"/>
              <a:gd name="connsiteX6" fmla="*/ 9276987 w 9276987"/>
              <a:gd name="connsiteY6" fmla="*/ 6952620 h 6952620"/>
              <a:gd name="connsiteX0-13" fmla="*/ 428903 w 9276987"/>
              <a:gd name="connsiteY0-14" fmla="*/ 6861180 h 6952620"/>
              <a:gd name="connsiteX1-15" fmla="*/ 0 w 9276987"/>
              <a:gd name="connsiteY1-16" fmla="*/ 6704419 h 6952620"/>
              <a:gd name="connsiteX2-17" fmla="*/ 0 w 9276987"/>
              <a:gd name="connsiteY2-18" fmla="*/ 1127823 h 6952620"/>
              <a:gd name="connsiteX3-19" fmla="*/ 1666228 w 9276987"/>
              <a:gd name="connsiteY3-20" fmla="*/ 0 h 6952620"/>
              <a:gd name="connsiteX4-21" fmla="*/ 7421854 w 9276987"/>
              <a:gd name="connsiteY4-22" fmla="*/ 0 h 6952620"/>
              <a:gd name="connsiteX5-23" fmla="*/ 9276987 w 9276987"/>
              <a:gd name="connsiteY5-24" fmla="*/ 6952620 h 6952620"/>
              <a:gd name="connsiteX0-25" fmla="*/ 428903 w 7421854"/>
              <a:gd name="connsiteY0-26" fmla="*/ 6861180 h 6861180"/>
              <a:gd name="connsiteX1-27" fmla="*/ 0 w 7421854"/>
              <a:gd name="connsiteY1-28" fmla="*/ 6704419 h 6861180"/>
              <a:gd name="connsiteX2-29" fmla="*/ 0 w 7421854"/>
              <a:gd name="connsiteY2-30" fmla="*/ 1127823 h 6861180"/>
              <a:gd name="connsiteX3-31" fmla="*/ 1666228 w 7421854"/>
              <a:gd name="connsiteY3-32" fmla="*/ 0 h 6861180"/>
              <a:gd name="connsiteX4-33" fmla="*/ 7421854 w 7421854"/>
              <a:gd name="connsiteY4-34" fmla="*/ 0 h 6861180"/>
              <a:gd name="connsiteX0-35" fmla="*/ 428903 w 1666228"/>
              <a:gd name="connsiteY0-36" fmla="*/ 6861180 h 6861180"/>
              <a:gd name="connsiteX1-37" fmla="*/ 0 w 1666228"/>
              <a:gd name="connsiteY1-38" fmla="*/ 6704419 h 6861180"/>
              <a:gd name="connsiteX2-39" fmla="*/ 0 w 1666228"/>
              <a:gd name="connsiteY2-40" fmla="*/ 1127823 h 6861180"/>
              <a:gd name="connsiteX3-41" fmla="*/ 1666228 w 1666228"/>
              <a:gd name="connsiteY3-42" fmla="*/ 0 h 6861180"/>
              <a:gd name="connsiteX0-43" fmla="*/ 428903 w 428903"/>
              <a:gd name="connsiteY0-44" fmla="*/ 5733357 h 5733357"/>
              <a:gd name="connsiteX1-45" fmla="*/ 0 w 428903"/>
              <a:gd name="connsiteY1-46" fmla="*/ 5576596 h 5733357"/>
              <a:gd name="connsiteX2-47" fmla="*/ 0 w 428903"/>
              <a:gd name="connsiteY2-48" fmla="*/ 0 h 5733357"/>
              <a:gd name="connsiteX0-49" fmla="*/ 428903 w 428903"/>
              <a:gd name="connsiteY0-50" fmla="*/ 156761 h 156761"/>
              <a:gd name="connsiteX1-51" fmla="*/ 0 w 428903"/>
              <a:gd name="connsiteY1-52" fmla="*/ 0 h 1567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28903" h="156761">
                <a:moveTo>
                  <a:pt x="428903" y="156761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8" name="任意多边形: 形状 317"/>
          <p:cNvSpPr/>
          <p:nvPr userDrawn="1">
            <p:custDataLst>
              <p:tags r:id="rId26"/>
            </p:custDataLst>
          </p:nvPr>
        </p:nvSpPr>
        <p:spPr>
          <a:xfrm>
            <a:off x="1905" y="0"/>
            <a:ext cx="1666240" cy="1127760"/>
          </a:xfrm>
          <a:custGeom>
            <a:avLst/>
            <a:gdLst>
              <a:gd name="connsiteX0" fmla="*/ 1666154 w 9183885"/>
              <a:gd name="connsiteY0" fmla="*/ 0 h 6861179"/>
              <a:gd name="connsiteX1" fmla="*/ 7420192 w 9183885"/>
              <a:gd name="connsiteY1" fmla="*/ 0 h 6861179"/>
              <a:gd name="connsiteX2" fmla="*/ 9183885 w 9183885"/>
              <a:gd name="connsiteY2" fmla="*/ 6861179 h 6861179"/>
              <a:gd name="connsiteX3" fmla="*/ 424969 w 9183885"/>
              <a:gd name="connsiteY3" fmla="*/ 6861179 h 6861179"/>
              <a:gd name="connsiteX4" fmla="*/ 0 w 9183885"/>
              <a:gd name="connsiteY4" fmla="*/ 6705856 h 6861179"/>
              <a:gd name="connsiteX5" fmla="*/ 0 w 9183885"/>
              <a:gd name="connsiteY5" fmla="*/ 1127773 h 6861179"/>
              <a:gd name="connsiteX0-1" fmla="*/ 0 w 9183885"/>
              <a:gd name="connsiteY0-2" fmla="*/ 6705856 h 6861179"/>
              <a:gd name="connsiteX1-3" fmla="*/ 0 w 9183885"/>
              <a:gd name="connsiteY1-4" fmla="*/ 1127773 h 6861179"/>
              <a:gd name="connsiteX2-5" fmla="*/ 1666154 w 9183885"/>
              <a:gd name="connsiteY2-6" fmla="*/ 0 h 6861179"/>
              <a:gd name="connsiteX3-7" fmla="*/ 7420192 w 9183885"/>
              <a:gd name="connsiteY3-8" fmla="*/ 0 h 6861179"/>
              <a:gd name="connsiteX4-9" fmla="*/ 9183885 w 9183885"/>
              <a:gd name="connsiteY4-10" fmla="*/ 6861179 h 6861179"/>
              <a:gd name="connsiteX5-11" fmla="*/ 424969 w 9183885"/>
              <a:gd name="connsiteY5-12" fmla="*/ 6861179 h 6861179"/>
              <a:gd name="connsiteX6" fmla="*/ 91440 w 9183885"/>
              <a:gd name="connsiteY6" fmla="*/ 6797296 h 6861179"/>
              <a:gd name="connsiteX0-13" fmla="*/ 0 w 9183885"/>
              <a:gd name="connsiteY0-14" fmla="*/ 6705856 h 6861179"/>
              <a:gd name="connsiteX1-15" fmla="*/ 0 w 9183885"/>
              <a:gd name="connsiteY1-16" fmla="*/ 1127773 h 6861179"/>
              <a:gd name="connsiteX2-17" fmla="*/ 1666154 w 9183885"/>
              <a:gd name="connsiteY2-18" fmla="*/ 0 h 6861179"/>
              <a:gd name="connsiteX3-19" fmla="*/ 7420192 w 9183885"/>
              <a:gd name="connsiteY3-20" fmla="*/ 0 h 6861179"/>
              <a:gd name="connsiteX4-21" fmla="*/ 9183885 w 9183885"/>
              <a:gd name="connsiteY4-22" fmla="*/ 6861179 h 6861179"/>
              <a:gd name="connsiteX5-23" fmla="*/ 424969 w 9183885"/>
              <a:gd name="connsiteY5-24" fmla="*/ 6861179 h 6861179"/>
              <a:gd name="connsiteX0-25" fmla="*/ 0 w 9183885"/>
              <a:gd name="connsiteY0-26" fmla="*/ 6705856 h 6861179"/>
              <a:gd name="connsiteX1-27" fmla="*/ 0 w 9183885"/>
              <a:gd name="connsiteY1-28" fmla="*/ 1127773 h 6861179"/>
              <a:gd name="connsiteX2-29" fmla="*/ 1666154 w 9183885"/>
              <a:gd name="connsiteY2-30" fmla="*/ 0 h 6861179"/>
              <a:gd name="connsiteX3-31" fmla="*/ 7420192 w 9183885"/>
              <a:gd name="connsiteY3-32" fmla="*/ 0 h 6861179"/>
              <a:gd name="connsiteX4-33" fmla="*/ 9183885 w 9183885"/>
              <a:gd name="connsiteY4-34" fmla="*/ 6861179 h 6861179"/>
              <a:gd name="connsiteX0-35" fmla="*/ 0 w 9183885"/>
              <a:gd name="connsiteY0-36" fmla="*/ 1127773 h 6861179"/>
              <a:gd name="connsiteX1-37" fmla="*/ 1666154 w 9183885"/>
              <a:gd name="connsiteY1-38" fmla="*/ 0 h 6861179"/>
              <a:gd name="connsiteX2-39" fmla="*/ 7420192 w 9183885"/>
              <a:gd name="connsiteY2-40" fmla="*/ 0 h 6861179"/>
              <a:gd name="connsiteX3-41" fmla="*/ 9183885 w 9183885"/>
              <a:gd name="connsiteY3-42" fmla="*/ 6861179 h 6861179"/>
              <a:gd name="connsiteX0-43" fmla="*/ 0 w 7420192"/>
              <a:gd name="connsiteY0-44" fmla="*/ 1127773 h 1127773"/>
              <a:gd name="connsiteX1-45" fmla="*/ 1666154 w 7420192"/>
              <a:gd name="connsiteY1-46" fmla="*/ 0 h 1127773"/>
              <a:gd name="connsiteX2-47" fmla="*/ 7420192 w 7420192"/>
              <a:gd name="connsiteY2-48" fmla="*/ 0 h 1127773"/>
              <a:gd name="connsiteX0-49" fmla="*/ 0 w 1666154"/>
              <a:gd name="connsiteY0-50" fmla="*/ 1127773 h 1127773"/>
              <a:gd name="connsiteX1-51" fmla="*/ 1666154 w 1666154"/>
              <a:gd name="connsiteY1-52" fmla="*/ 0 h 11277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666154" h="1127773">
                <a:moveTo>
                  <a:pt x="0" y="1127773"/>
                </a:moveTo>
                <a:lnTo>
                  <a:pt x="1666154" y="0"/>
                </a:lnTo>
              </a:path>
            </a:pathLst>
          </a:custGeom>
          <a:noFill/>
          <a:ln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3" name="任意多边形: 形状 322"/>
          <p:cNvSpPr/>
          <p:nvPr userDrawn="1">
            <p:custDataLst>
              <p:tags r:id="rId27"/>
            </p:custDataLst>
          </p:nvPr>
        </p:nvSpPr>
        <p:spPr>
          <a:xfrm>
            <a:off x="7421880" y="0"/>
            <a:ext cx="1763395" cy="6858000"/>
          </a:xfrm>
          <a:custGeom>
            <a:avLst/>
            <a:gdLst>
              <a:gd name="connsiteX0" fmla="*/ 1666154 w 9183883"/>
              <a:gd name="connsiteY0" fmla="*/ 0 h 6861180"/>
              <a:gd name="connsiteX1" fmla="*/ 7420191 w 9183883"/>
              <a:gd name="connsiteY1" fmla="*/ 0 h 6861180"/>
              <a:gd name="connsiteX2" fmla="*/ 9183883 w 9183883"/>
              <a:gd name="connsiteY2" fmla="*/ 6861180 h 6861180"/>
              <a:gd name="connsiteX3" fmla="*/ 424968 w 9183883"/>
              <a:gd name="connsiteY3" fmla="*/ 6861180 h 6861180"/>
              <a:gd name="connsiteX4" fmla="*/ 0 w 9183883"/>
              <a:gd name="connsiteY4" fmla="*/ 6705858 h 6861180"/>
              <a:gd name="connsiteX5" fmla="*/ 0 w 9183883"/>
              <a:gd name="connsiteY5" fmla="*/ 1127773 h 6861180"/>
              <a:gd name="connsiteX0-1" fmla="*/ 1666154 w 9183883"/>
              <a:gd name="connsiteY0-2" fmla="*/ 0 h 6861180"/>
              <a:gd name="connsiteX1-3" fmla="*/ 7420191 w 9183883"/>
              <a:gd name="connsiteY1-4" fmla="*/ 0 h 6861180"/>
              <a:gd name="connsiteX2-5" fmla="*/ 9183883 w 9183883"/>
              <a:gd name="connsiteY2-6" fmla="*/ 6861180 h 6861180"/>
              <a:gd name="connsiteX3-7" fmla="*/ 424968 w 9183883"/>
              <a:gd name="connsiteY3-8" fmla="*/ 6861180 h 6861180"/>
              <a:gd name="connsiteX4-9" fmla="*/ 0 w 9183883"/>
              <a:gd name="connsiteY4-10" fmla="*/ 6705858 h 6861180"/>
              <a:gd name="connsiteX5-11" fmla="*/ 0 w 9183883"/>
              <a:gd name="connsiteY5-12" fmla="*/ 1127773 h 6861180"/>
              <a:gd name="connsiteX6" fmla="*/ 1757594 w 9183883"/>
              <a:gd name="connsiteY6" fmla="*/ 91440 h 6861180"/>
              <a:gd name="connsiteX0-13" fmla="*/ 7420191 w 9183883"/>
              <a:gd name="connsiteY0-14" fmla="*/ 0 h 6861180"/>
              <a:gd name="connsiteX1-15" fmla="*/ 9183883 w 9183883"/>
              <a:gd name="connsiteY1-16" fmla="*/ 6861180 h 6861180"/>
              <a:gd name="connsiteX2-17" fmla="*/ 424968 w 9183883"/>
              <a:gd name="connsiteY2-18" fmla="*/ 6861180 h 6861180"/>
              <a:gd name="connsiteX3-19" fmla="*/ 0 w 9183883"/>
              <a:gd name="connsiteY3-20" fmla="*/ 6705858 h 6861180"/>
              <a:gd name="connsiteX4-21" fmla="*/ 0 w 9183883"/>
              <a:gd name="connsiteY4-22" fmla="*/ 1127773 h 6861180"/>
              <a:gd name="connsiteX5-23" fmla="*/ 1757594 w 9183883"/>
              <a:gd name="connsiteY5-24" fmla="*/ 91440 h 6861180"/>
              <a:gd name="connsiteX0-25" fmla="*/ 7420191 w 9183883"/>
              <a:gd name="connsiteY0-26" fmla="*/ 0 h 6861180"/>
              <a:gd name="connsiteX1-27" fmla="*/ 9183883 w 9183883"/>
              <a:gd name="connsiteY1-28" fmla="*/ 6861180 h 6861180"/>
              <a:gd name="connsiteX2-29" fmla="*/ 424968 w 9183883"/>
              <a:gd name="connsiteY2-30" fmla="*/ 6861180 h 6861180"/>
              <a:gd name="connsiteX3-31" fmla="*/ 0 w 9183883"/>
              <a:gd name="connsiteY3-32" fmla="*/ 6705858 h 6861180"/>
              <a:gd name="connsiteX4-33" fmla="*/ 0 w 9183883"/>
              <a:gd name="connsiteY4-34" fmla="*/ 1127773 h 6861180"/>
              <a:gd name="connsiteX0-35" fmla="*/ 7420191 w 9183883"/>
              <a:gd name="connsiteY0-36" fmla="*/ 0 h 6861180"/>
              <a:gd name="connsiteX1-37" fmla="*/ 9183883 w 9183883"/>
              <a:gd name="connsiteY1-38" fmla="*/ 6861180 h 6861180"/>
              <a:gd name="connsiteX2-39" fmla="*/ 424968 w 9183883"/>
              <a:gd name="connsiteY2-40" fmla="*/ 6861180 h 6861180"/>
              <a:gd name="connsiteX3-41" fmla="*/ 0 w 9183883"/>
              <a:gd name="connsiteY3-42" fmla="*/ 6705858 h 6861180"/>
              <a:gd name="connsiteX0-43" fmla="*/ 6995223 w 8758915"/>
              <a:gd name="connsiteY0-44" fmla="*/ 0 h 6861180"/>
              <a:gd name="connsiteX1-45" fmla="*/ 8758915 w 8758915"/>
              <a:gd name="connsiteY1-46" fmla="*/ 6861180 h 6861180"/>
              <a:gd name="connsiteX2-47" fmla="*/ 0 w 8758915"/>
              <a:gd name="connsiteY2-48" fmla="*/ 6861180 h 6861180"/>
              <a:gd name="connsiteX0-49" fmla="*/ 0 w 1763692"/>
              <a:gd name="connsiteY0-50" fmla="*/ 0 h 6861180"/>
              <a:gd name="connsiteX1-51" fmla="*/ 1763692 w 1763692"/>
              <a:gd name="connsiteY1-52" fmla="*/ 6861180 h 68611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763692" h="6861180">
                <a:moveTo>
                  <a:pt x="0" y="0"/>
                </a:moveTo>
                <a:lnTo>
                  <a:pt x="1763692" y="6861180"/>
                </a:lnTo>
              </a:path>
            </a:pathLst>
          </a:custGeom>
          <a:noFill/>
          <a:ln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42" name="任意多边形: 形状 341"/>
          <p:cNvSpPr/>
          <p:nvPr userDrawn="1">
            <p:custDataLst>
              <p:tags r:id="rId28"/>
            </p:custDataLst>
          </p:nvPr>
        </p:nvSpPr>
        <p:spPr>
          <a:xfrm>
            <a:off x="6332855" y="2540"/>
            <a:ext cx="1617345" cy="6855460"/>
          </a:xfrm>
          <a:custGeom>
            <a:avLst/>
            <a:gdLst>
              <a:gd name="connsiteX0" fmla="*/ 3639884 w 7951823"/>
              <a:gd name="connsiteY0" fmla="*/ 0 h 6858605"/>
              <a:gd name="connsiteX1" fmla="*/ 6334588 w 7951823"/>
              <a:gd name="connsiteY1" fmla="*/ 0 h 6858605"/>
              <a:gd name="connsiteX2" fmla="*/ 7951823 w 7951823"/>
              <a:gd name="connsiteY2" fmla="*/ 6858605 h 6858605"/>
              <a:gd name="connsiteX3" fmla="*/ 3714954 w 7951823"/>
              <a:gd name="connsiteY3" fmla="*/ 6858605 h 6858605"/>
              <a:gd name="connsiteX4" fmla="*/ 0 w 7951823"/>
              <a:gd name="connsiteY4" fmla="*/ 5500815 h 6858605"/>
              <a:gd name="connsiteX5" fmla="*/ 0 w 7951823"/>
              <a:gd name="connsiteY5" fmla="*/ 2573521 h 6858605"/>
              <a:gd name="connsiteX0-1" fmla="*/ 3714954 w 7951823"/>
              <a:gd name="connsiteY0-2" fmla="*/ 6858605 h 6950045"/>
              <a:gd name="connsiteX1-3" fmla="*/ 0 w 7951823"/>
              <a:gd name="connsiteY1-4" fmla="*/ 5500815 h 6950045"/>
              <a:gd name="connsiteX2-5" fmla="*/ 0 w 7951823"/>
              <a:gd name="connsiteY2-6" fmla="*/ 2573521 h 6950045"/>
              <a:gd name="connsiteX3-7" fmla="*/ 3639884 w 7951823"/>
              <a:gd name="connsiteY3-8" fmla="*/ 0 h 6950045"/>
              <a:gd name="connsiteX4-9" fmla="*/ 6334588 w 7951823"/>
              <a:gd name="connsiteY4-10" fmla="*/ 0 h 6950045"/>
              <a:gd name="connsiteX5-11" fmla="*/ 7951823 w 7951823"/>
              <a:gd name="connsiteY5-12" fmla="*/ 6858605 h 6950045"/>
              <a:gd name="connsiteX6" fmla="*/ 3806394 w 7951823"/>
              <a:gd name="connsiteY6" fmla="*/ 6950045 h 6950045"/>
              <a:gd name="connsiteX0-13" fmla="*/ 3714954 w 7951823"/>
              <a:gd name="connsiteY0-14" fmla="*/ 6858605 h 6858605"/>
              <a:gd name="connsiteX1-15" fmla="*/ 0 w 7951823"/>
              <a:gd name="connsiteY1-16" fmla="*/ 5500815 h 6858605"/>
              <a:gd name="connsiteX2-17" fmla="*/ 0 w 7951823"/>
              <a:gd name="connsiteY2-18" fmla="*/ 2573521 h 6858605"/>
              <a:gd name="connsiteX3-19" fmla="*/ 3639884 w 7951823"/>
              <a:gd name="connsiteY3-20" fmla="*/ 0 h 6858605"/>
              <a:gd name="connsiteX4-21" fmla="*/ 6334588 w 7951823"/>
              <a:gd name="connsiteY4-22" fmla="*/ 0 h 6858605"/>
              <a:gd name="connsiteX5-23" fmla="*/ 7951823 w 7951823"/>
              <a:gd name="connsiteY5-24" fmla="*/ 6858605 h 6858605"/>
              <a:gd name="connsiteX0-25" fmla="*/ 0 w 7951823"/>
              <a:gd name="connsiteY0-26" fmla="*/ 5500815 h 6858605"/>
              <a:gd name="connsiteX1-27" fmla="*/ 0 w 7951823"/>
              <a:gd name="connsiteY1-28" fmla="*/ 2573521 h 6858605"/>
              <a:gd name="connsiteX2-29" fmla="*/ 3639884 w 7951823"/>
              <a:gd name="connsiteY2-30" fmla="*/ 0 h 6858605"/>
              <a:gd name="connsiteX3-31" fmla="*/ 6334588 w 7951823"/>
              <a:gd name="connsiteY3-32" fmla="*/ 0 h 6858605"/>
              <a:gd name="connsiteX4-33" fmla="*/ 7951823 w 7951823"/>
              <a:gd name="connsiteY4-34" fmla="*/ 6858605 h 6858605"/>
              <a:gd name="connsiteX0-35" fmla="*/ 0 w 7951823"/>
              <a:gd name="connsiteY0-36" fmla="*/ 2573521 h 6858605"/>
              <a:gd name="connsiteX1-37" fmla="*/ 3639884 w 7951823"/>
              <a:gd name="connsiteY1-38" fmla="*/ 0 h 6858605"/>
              <a:gd name="connsiteX2-39" fmla="*/ 6334588 w 7951823"/>
              <a:gd name="connsiteY2-40" fmla="*/ 0 h 6858605"/>
              <a:gd name="connsiteX3-41" fmla="*/ 7951823 w 7951823"/>
              <a:gd name="connsiteY3-42" fmla="*/ 6858605 h 6858605"/>
              <a:gd name="connsiteX0-43" fmla="*/ 0 w 4311939"/>
              <a:gd name="connsiteY0-44" fmla="*/ 0 h 6858605"/>
              <a:gd name="connsiteX1-45" fmla="*/ 2694704 w 4311939"/>
              <a:gd name="connsiteY1-46" fmla="*/ 0 h 6858605"/>
              <a:gd name="connsiteX2-47" fmla="*/ 4311939 w 4311939"/>
              <a:gd name="connsiteY2-48" fmla="*/ 6858605 h 6858605"/>
              <a:gd name="connsiteX0-49" fmla="*/ 0 w 1617235"/>
              <a:gd name="connsiteY0-50" fmla="*/ 0 h 6858605"/>
              <a:gd name="connsiteX1-51" fmla="*/ 1617235 w 1617235"/>
              <a:gd name="connsiteY1-52" fmla="*/ 6858605 h 6858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617235" h="6858605">
                <a:moveTo>
                  <a:pt x="0" y="0"/>
                </a:moveTo>
                <a:lnTo>
                  <a:pt x="1617235" y="6858605"/>
                </a:lnTo>
              </a:path>
            </a:pathLst>
          </a:cu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7" name="任意多边形: 形状 336"/>
          <p:cNvSpPr/>
          <p:nvPr userDrawn="1">
            <p:custDataLst>
              <p:tags r:id="rId29"/>
            </p:custDataLst>
          </p:nvPr>
        </p:nvSpPr>
        <p:spPr>
          <a:xfrm>
            <a:off x="0" y="5499100"/>
            <a:ext cx="3717290" cy="1358900"/>
          </a:xfrm>
          <a:custGeom>
            <a:avLst/>
            <a:gdLst>
              <a:gd name="connsiteX0" fmla="*/ 3636420 w 7950670"/>
              <a:gd name="connsiteY0" fmla="*/ 0 h 6858605"/>
              <a:gd name="connsiteX1" fmla="*/ 6333436 w 7950670"/>
              <a:gd name="connsiteY1" fmla="*/ 0 h 6858605"/>
              <a:gd name="connsiteX2" fmla="*/ 7950670 w 7950670"/>
              <a:gd name="connsiteY2" fmla="*/ 6858605 h 6858605"/>
              <a:gd name="connsiteX3" fmla="*/ 3717304 w 7950670"/>
              <a:gd name="connsiteY3" fmla="*/ 6858605 h 6858605"/>
              <a:gd name="connsiteX4" fmla="*/ 0 w 7950670"/>
              <a:gd name="connsiteY4" fmla="*/ 5499956 h 6858605"/>
              <a:gd name="connsiteX5" fmla="*/ 0 w 7950670"/>
              <a:gd name="connsiteY5" fmla="*/ 2571071 h 6858605"/>
              <a:gd name="connsiteX0-1" fmla="*/ 0 w 7950670"/>
              <a:gd name="connsiteY0-2" fmla="*/ 2571071 h 6858605"/>
              <a:gd name="connsiteX1-3" fmla="*/ 3636420 w 7950670"/>
              <a:gd name="connsiteY1-4" fmla="*/ 0 h 6858605"/>
              <a:gd name="connsiteX2-5" fmla="*/ 6333436 w 7950670"/>
              <a:gd name="connsiteY2-6" fmla="*/ 0 h 6858605"/>
              <a:gd name="connsiteX3-7" fmla="*/ 7950670 w 7950670"/>
              <a:gd name="connsiteY3-8" fmla="*/ 6858605 h 6858605"/>
              <a:gd name="connsiteX4-9" fmla="*/ 3717304 w 7950670"/>
              <a:gd name="connsiteY4-10" fmla="*/ 6858605 h 6858605"/>
              <a:gd name="connsiteX5-11" fmla="*/ 0 w 7950670"/>
              <a:gd name="connsiteY5-12" fmla="*/ 5499956 h 6858605"/>
              <a:gd name="connsiteX6" fmla="*/ 91440 w 7950670"/>
              <a:gd name="connsiteY6" fmla="*/ 2662511 h 6858605"/>
              <a:gd name="connsiteX0-13" fmla="*/ 0 w 7950670"/>
              <a:gd name="connsiteY0-14" fmla="*/ 2571071 h 6858605"/>
              <a:gd name="connsiteX1-15" fmla="*/ 3636420 w 7950670"/>
              <a:gd name="connsiteY1-16" fmla="*/ 0 h 6858605"/>
              <a:gd name="connsiteX2-17" fmla="*/ 6333436 w 7950670"/>
              <a:gd name="connsiteY2-18" fmla="*/ 0 h 6858605"/>
              <a:gd name="connsiteX3-19" fmla="*/ 7950670 w 7950670"/>
              <a:gd name="connsiteY3-20" fmla="*/ 6858605 h 6858605"/>
              <a:gd name="connsiteX4-21" fmla="*/ 3717304 w 7950670"/>
              <a:gd name="connsiteY4-22" fmla="*/ 6858605 h 6858605"/>
              <a:gd name="connsiteX5-23" fmla="*/ 0 w 7950670"/>
              <a:gd name="connsiteY5-24" fmla="*/ 5499956 h 6858605"/>
              <a:gd name="connsiteX0-25" fmla="*/ 3636420 w 7950670"/>
              <a:gd name="connsiteY0-26" fmla="*/ 0 h 6858605"/>
              <a:gd name="connsiteX1-27" fmla="*/ 6333436 w 7950670"/>
              <a:gd name="connsiteY1-28" fmla="*/ 0 h 6858605"/>
              <a:gd name="connsiteX2-29" fmla="*/ 7950670 w 7950670"/>
              <a:gd name="connsiteY2-30" fmla="*/ 6858605 h 6858605"/>
              <a:gd name="connsiteX3-31" fmla="*/ 3717304 w 7950670"/>
              <a:gd name="connsiteY3-32" fmla="*/ 6858605 h 6858605"/>
              <a:gd name="connsiteX4-33" fmla="*/ 0 w 7950670"/>
              <a:gd name="connsiteY4-34" fmla="*/ 5499956 h 6858605"/>
              <a:gd name="connsiteX0-35" fmla="*/ 6333436 w 7950670"/>
              <a:gd name="connsiteY0-36" fmla="*/ 0 h 6858605"/>
              <a:gd name="connsiteX1-37" fmla="*/ 7950670 w 7950670"/>
              <a:gd name="connsiteY1-38" fmla="*/ 6858605 h 6858605"/>
              <a:gd name="connsiteX2-39" fmla="*/ 3717304 w 7950670"/>
              <a:gd name="connsiteY2-40" fmla="*/ 6858605 h 6858605"/>
              <a:gd name="connsiteX3-41" fmla="*/ 0 w 7950670"/>
              <a:gd name="connsiteY3-42" fmla="*/ 5499956 h 6858605"/>
              <a:gd name="connsiteX0-43" fmla="*/ 7950670 w 7950670"/>
              <a:gd name="connsiteY0-44" fmla="*/ 1358649 h 1358649"/>
              <a:gd name="connsiteX1-45" fmla="*/ 3717304 w 7950670"/>
              <a:gd name="connsiteY1-46" fmla="*/ 1358649 h 1358649"/>
              <a:gd name="connsiteX2-47" fmla="*/ 0 w 7950670"/>
              <a:gd name="connsiteY2-48" fmla="*/ 0 h 1358649"/>
              <a:gd name="connsiteX0-49" fmla="*/ 3717304 w 3717304"/>
              <a:gd name="connsiteY0-50" fmla="*/ 1358649 h 1358649"/>
              <a:gd name="connsiteX1-51" fmla="*/ 0 w 3717304"/>
              <a:gd name="connsiteY1-52" fmla="*/ 0 h 1358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3717304" h="1358649">
                <a:moveTo>
                  <a:pt x="3717304" y="1358649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2" name="任意多边形: 形状 331"/>
          <p:cNvSpPr/>
          <p:nvPr userDrawn="1">
            <p:custDataLst>
              <p:tags r:id="rId30"/>
            </p:custDataLst>
          </p:nvPr>
        </p:nvSpPr>
        <p:spPr>
          <a:xfrm>
            <a:off x="0" y="0"/>
            <a:ext cx="3636645" cy="2571115"/>
          </a:xfrm>
          <a:custGeom>
            <a:avLst/>
            <a:gdLst>
              <a:gd name="connsiteX0" fmla="*/ 3636420 w 7950670"/>
              <a:gd name="connsiteY0" fmla="*/ 0 h 6858605"/>
              <a:gd name="connsiteX1" fmla="*/ 6333436 w 7950670"/>
              <a:gd name="connsiteY1" fmla="*/ 0 h 6858605"/>
              <a:gd name="connsiteX2" fmla="*/ 7950670 w 7950670"/>
              <a:gd name="connsiteY2" fmla="*/ 6858605 h 6858605"/>
              <a:gd name="connsiteX3" fmla="*/ 3717304 w 7950670"/>
              <a:gd name="connsiteY3" fmla="*/ 6858605 h 6858605"/>
              <a:gd name="connsiteX4" fmla="*/ 0 w 7950670"/>
              <a:gd name="connsiteY4" fmla="*/ 5499956 h 6858605"/>
              <a:gd name="connsiteX5" fmla="*/ 0 w 7950670"/>
              <a:gd name="connsiteY5" fmla="*/ 2571071 h 6858605"/>
              <a:gd name="connsiteX0-1" fmla="*/ 6333436 w 7950670"/>
              <a:gd name="connsiteY0-2" fmla="*/ 0 h 6858605"/>
              <a:gd name="connsiteX1-3" fmla="*/ 7950670 w 7950670"/>
              <a:gd name="connsiteY1-4" fmla="*/ 6858605 h 6858605"/>
              <a:gd name="connsiteX2-5" fmla="*/ 3717304 w 7950670"/>
              <a:gd name="connsiteY2-6" fmla="*/ 6858605 h 6858605"/>
              <a:gd name="connsiteX3-7" fmla="*/ 0 w 7950670"/>
              <a:gd name="connsiteY3-8" fmla="*/ 5499956 h 6858605"/>
              <a:gd name="connsiteX4-9" fmla="*/ 0 w 7950670"/>
              <a:gd name="connsiteY4-10" fmla="*/ 2571071 h 6858605"/>
              <a:gd name="connsiteX5-11" fmla="*/ 3636420 w 7950670"/>
              <a:gd name="connsiteY5-12" fmla="*/ 0 h 6858605"/>
              <a:gd name="connsiteX6" fmla="*/ 6424876 w 7950670"/>
              <a:gd name="connsiteY6" fmla="*/ 91440 h 6858605"/>
              <a:gd name="connsiteX0-13" fmla="*/ 6333436 w 7950670"/>
              <a:gd name="connsiteY0-14" fmla="*/ 0 h 6858605"/>
              <a:gd name="connsiteX1-15" fmla="*/ 7950670 w 7950670"/>
              <a:gd name="connsiteY1-16" fmla="*/ 6858605 h 6858605"/>
              <a:gd name="connsiteX2-17" fmla="*/ 3717304 w 7950670"/>
              <a:gd name="connsiteY2-18" fmla="*/ 6858605 h 6858605"/>
              <a:gd name="connsiteX3-19" fmla="*/ 0 w 7950670"/>
              <a:gd name="connsiteY3-20" fmla="*/ 5499956 h 6858605"/>
              <a:gd name="connsiteX4-21" fmla="*/ 0 w 7950670"/>
              <a:gd name="connsiteY4-22" fmla="*/ 2571071 h 6858605"/>
              <a:gd name="connsiteX5-23" fmla="*/ 3636420 w 7950670"/>
              <a:gd name="connsiteY5-24" fmla="*/ 0 h 6858605"/>
              <a:gd name="connsiteX0-25" fmla="*/ 7950670 w 7950670"/>
              <a:gd name="connsiteY0-26" fmla="*/ 6858605 h 6858605"/>
              <a:gd name="connsiteX1-27" fmla="*/ 3717304 w 7950670"/>
              <a:gd name="connsiteY1-28" fmla="*/ 6858605 h 6858605"/>
              <a:gd name="connsiteX2-29" fmla="*/ 0 w 7950670"/>
              <a:gd name="connsiteY2-30" fmla="*/ 5499956 h 6858605"/>
              <a:gd name="connsiteX3-31" fmla="*/ 0 w 7950670"/>
              <a:gd name="connsiteY3-32" fmla="*/ 2571071 h 6858605"/>
              <a:gd name="connsiteX4-33" fmla="*/ 3636420 w 7950670"/>
              <a:gd name="connsiteY4-34" fmla="*/ 0 h 6858605"/>
              <a:gd name="connsiteX0-35" fmla="*/ 3717304 w 3717304"/>
              <a:gd name="connsiteY0-36" fmla="*/ 6858605 h 6858605"/>
              <a:gd name="connsiteX1-37" fmla="*/ 0 w 3717304"/>
              <a:gd name="connsiteY1-38" fmla="*/ 5499956 h 6858605"/>
              <a:gd name="connsiteX2-39" fmla="*/ 0 w 3717304"/>
              <a:gd name="connsiteY2-40" fmla="*/ 2571071 h 6858605"/>
              <a:gd name="connsiteX3-41" fmla="*/ 3636420 w 3717304"/>
              <a:gd name="connsiteY3-42" fmla="*/ 0 h 6858605"/>
              <a:gd name="connsiteX0-43" fmla="*/ 0 w 3636420"/>
              <a:gd name="connsiteY0-44" fmla="*/ 5499956 h 5499956"/>
              <a:gd name="connsiteX1-45" fmla="*/ 0 w 3636420"/>
              <a:gd name="connsiteY1-46" fmla="*/ 2571071 h 5499956"/>
              <a:gd name="connsiteX2-47" fmla="*/ 3636420 w 3636420"/>
              <a:gd name="connsiteY2-48" fmla="*/ 0 h 5499956"/>
              <a:gd name="connsiteX0-49" fmla="*/ 0 w 3636420"/>
              <a:gd name="connsiteY0-50" fmla="*/ 2571071 h 2571071"/>
              <a:gd name="connsiteX1-51" fmla="*/ 3636420 w 3636420"/>
              <a:gd name="connsiteY1-52" fmla="*/ 0 h 257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3636420" h="2571071">
                <a:moveTo>
                  <a:pt x="0" y="2571071"/>
                </a:moveTo>
                <a:lnTo>
                  <a:pt x="3636420" y="0"/>
                </a:lnTo>
              </a:path>
            </a:pathLst>
          </a:cu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49" name="任意多边形: 形状 348"/>
          <p:cNvSpPr/>
          <p:nvPr userDrawn="1">
            <p:custDataLst>
              <p:tags r:id="rId31"/>
            </p:custDataLst>
          </p:nvPr>
        </p:nvSpPr>
        <p:spPr>
          <a:xfrm>
            <a:off x="0" y="0"/>
            <a:ext cx="4566920" cy="3306445"/>
          </a:xfrm>
          <a:custGeom>
            <a:avLst/>
            <a:gdLst>
              <a:gd name="connsiteX0" fmla="*/ 4566664 w 7348198"/>
              <a:gd name="connsiteY0" fmla="*/ 0 h 6858605"/>
              <a:gd name="connsiteX1" fmla="*/ 5810481 w 7348198"/>
              <a:gd name="connsiteY1" fmla="*/ 0 h 6858605"/>
              <a:gd name="connsiteX2" fmla="*/ 7348198 w 7348198"/>
              <a:gd name="connsiteY2" fmla="*/ 6858605 h 6858605"/>
              <a:gd name="connsiteX3" fmla="*/ 5401041 w 7348198"/>
              <a:gd name="connsiteY3" fmla="*/ 6858605 h 6858605"/>
              <a:gd name="connsiteX4" fmla="*/ 0 w 7348198"/>
              <a:gd name="connsiteY4" fmla="*/ 4884561 h 6858605"/>
              <a:gd name="connsiteX5" fmla="*/ 0 w 7348198"/>
              <a:gd name="connsiteY5" fmla="*/ 3306276 h 6858605"/>
              <a:gd name="connsiteX0-1" fmla="*/ 5810481 w 7348198"/>
              <a:gd name="connsiteY0-2" fmla="*/ 0 h 6858605"/>
              <a:gd name="connsiteX1-3" fmla="*/ 7348198 w 7348198"/>
              <a:gd name="connsiteY1-4" fmla="*/ 6858605 h 6858605"/>
              <a:gd name="connsiteX2-5" fmla="*/ 5401041 w 7348198"/>
              <a:gd name="connsiteY2-6" fmla="*/ 6858605 h 6858605"/>
              <a:gd name="connsiteX3-7" fmla="*/ 0 w 7348198"/>
              <a:gd name="connsiteY3-8" fmla="*/ 4884561 h 6858605"/>
              <a:gd name="connsiteX4-9" fmla="*/ 0 w 7348198"/>
              <a:gd name="connsiteY4-10" fmla="*/ 3306276 h 6858605"/>
              <a:gd name="connsiteX5-11" fmla="*/ 4566664 w 7348198"/>
              <a:gd name="connsiteY5-12" fmla="*/ 0 h 6858605"/>
              <a:gd name="connsiteX6" fmla="*/ 5901921 w 7348198"/>
              <a:gd name="connsiteY6" fmla="*/ 91440 h 6858605"/>
              <a:gd name="connsiteX0-13" fmla="*/ 5810481 w 7348198"/>
              <a:gd name="connsiteY0-14" fmla="*/ 0 h 6858605"/>
              <a:gd name="connsiteX1-15" fmla="*/ 7348198 w 7348198"/>
              <a:gd name="connsiteY1-16" fmla="*/ 6858605 h 6858605"/>
              <a:gd name="connsiteX2-17" fmla="*/ 5401041 w 7348198"/>
              <a:gd name="connsiteY2-18" fmla="*/ 6858605 h 6858605"/>
              <a:gd name="connsiteX3-19" fmla="*/ 0 w 7348198"/>
              <a:gd name="connsiteY3-20" fmla="*/ 4884561 h 6858605"/>
              <a:gd name="connsiteX4-21" fmla="*/ 0 w 7348198"/>
              <a:gd name="connsiteY4-22" fmla="*/ 3306276 h 6858605"/>
              <a:gd name="connsiteX5-23" fmla="*/ 4566664 w 7348198"/>
              <a:gd name="connsiteY5-24" fmla="*/ 0 h 6858605"/>
              <a:gd name="connsiteX0-25" fmla="*/ 7348198 w 7348198"/>
              <a:gd name="connsiteY0-26" fmla="*/ 6858605 h 6858605"/>
              <a:gd name="connsiteX1-27" fmla="*/ 5401041 w 7348198"/>
              <a:gd name="connsiteY1-28" fmla="*/ 6858605 h 6858605"/>
              <a:gd name="connsiteX2-29" fmla="*/ 0 w 7348198"/>
              <a:gd name="connsiteY2-30" fmla="*/ 4884561 h 6858605"/>
              <a:gd name="connsiteX3-31" fmla="*/ 0 w 7348198"/>
              <a:gd name="connsiteY3-32" fmla="*/ 3306276 h 6858605"/>
              <a:gd name="connsiteX4-33" fmla="*/ 4566664 w 7348198"/>
              <a:gd name="connsiteY4-34" fmla="*/ 0 h 6858605"/>
              <a:gd name="connsiteX0-35" fmla="*/ 5401041 w 5401041"/>
              <a:gd name="connsiteY0-36" fmla="*/ 6858605 h 6858605"/>
              <a:gd name="connsiteX1-37" fmla="*/ 0 w 5401041"/>
              <a:gd name="connsiteY1-38" fmla="*/ 4884561 h 6858605"/>
              <a:gd name="connsiteX2-39" fmla="*/ 0 w 5401041"/>
              <a:gd name="connsiteY2-40" fmla="*/ 3306276 h 6858605"/>
              <a:gd name="connsiteX3-41" fmla="*/ 4566664 w 5401041"/>
              <a:gd name="connsiteY3-42" fmla="*/ 0 h 6858605"/>
              <a:gd name="connsiteX0-43" fmla="*/ 0 w 4566664"/>
              <a:gd name="connsiteY0-44" fmla="*/ 4884561 h 4884561"/>
              <a:gd name="connsiteX1-45" fmla="*/ 0 w 4566664"/>
              <a:gd name="connsiteY1-46" fmla="*/ 3306276 h 4884561"/>
              <a:gd name="connsiteX2-47" fmla="*/ 4566664 w 4566664"/>
              <a:gd name="connsiteY2-48" fmla="*/ 0 h 4884561"/>
              <a:gd name="connsiteX0-49" fmla="*/ 0 w 4566664"/>
              <a:gd name="connsiteY0-50" fmla="*/ 3306276 h 3306276"/>
              <a:gd name="connsiteX1-51" fmla="*/ 4566664 w 4566664"/>
              <a:gd name="connsiteY1-52" fmla="*/ 0 h 33062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566664" h="3306276">
                <a:moveTo>
                  <a:pt x="0" y="3306276"/>
                </a:moveTo>
                <a:lnTo>
                  <a:pt x="4566664" y="0"/>
                </a:ln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54" name="任意多边形: 形状 353"/>
          <p:cNvSpPr/>
          <p:nvPr userDrawn="1">
            <p:custDataLst>
              <p:tags r:id="rId32"/>
            </p:custDataLst>
          </p:nvPr>
        </p:nvSpPr>
        <p:spPr>
          <a:xfrm>
            <a:off x="0" y="4885055"/>
            <a:ext cx="5398135" cy="1972945"/>
          </a:xfrm>
          <a:custGeom>
            <a:avLst/>
            <a:gdLst>
              <a:gd name="connsiteX0" fmla="*/ 4567131 w 7347438"/>
              <a:gd name="connsiteY0" fmla="*/ 0 h 6858605"/>
              <a:gd name="connsiteX1" fmla="*/ 5809720 w 7347438"/>
              <a:gd name="connsiteY1" fmla="*/ 0 h 6858605"/>
              <a:gd name="connsiteX2" fmla="*/ 7347438 w 7347438"/>
              <a:gd name="connsiteY2" fmla="*/ 6858605 h 6858605"/>
              <a:gd name="connsiteX3" fmla="*/ 5398359 w 7347438"/>
              <a:gd name="connsiteY3" fmla="*/ 6858605 h 6858605"/>
              <a:gd name="connsiteX4" fmla="*/ 0 w 7347438"/>
              <a:gd name="connsiteY4" fmla="*/ 4885541 h 6858605"/>
              <a:gd name="connsiteX5" fmla="*/ 0 w 7347438"/>
              <a:gd name="connsiteY5" fmla="*/ 3306614 h 6858605"/>
              <a:gd name="connsiteX0-1" fmla="*/ 5809720 w 7347438"/>
              <a:gd name="connsiteY0-2" fmla="*/ 0 h 6858605"/>
              <a:gd name="connsiteX1-3" fmla="*/ 7347438 w 7347438"/>
              <a:gd name="connsiteY1-4" fmla="*/ 6858605 h 6858605"/>
              <a:gd name="connsiteX2-5" fmla="*/ 5398359 w 7347438"/>
              <a:gd name="connsiteY2-6" fmla="*/ 6858605 h 6858605"/>
              <a:gd name="connsiteX3-7" fmla="*/ 0 w 7347438"/>
              <a:gd name="connsiteY3-8" fmla="*/ 4885541 h 6858605"/>
              <a:gd name="connsiteX4-9" fmla="*/ 0 w 7347438"/>
              <a:gd name="connsiteY4-10" fmla="*/ 3306614 h 6858605"/>
              <a:gd name="connsiteX5-11" fmla="*/ 4567131 w 7347438"/>
              <a:gd name="connsiteY5-12" fmla="*/ 0 h 6858605"/>
              <a:gd name="connsiteX6" fmla="*/ 5901160 w 7347438"/>
              <a:gd name="connsiteY6" fmla="*/ 91440 h 6858605"/>
              <a:gd name="connsiteX0-13" fmla="*/ 5809720 w 7347438"/>
              <a:gd name="connsiteY0-14" fmla="*/ 0 h 6858605"/>
              <a:gd name="connsiteX1-15" fmla="*/ 7347438 w 7347438"/>
              <a:gd name="connsiteY1-16" fmla="*/ 6858605 h 6858605"/>
              <a:gd name="connsiteX2-17" fmla="*/ 5398359 w 7347438"/>
              <a:gd name="connsiteY2-18" fmla="*/ 6858605 h 6858605"/>
              <a:gd name="connsiteX3-19" fmla="*/ 0 w 7347438"/>
              <a:gd name="connsiteY3-20" fmla="*/ 4885541 h 6858605"/>
              <a:gd name="connsiteX4-21" fmla="*/ 0 w 7347438"/>
              <a:gd name="connsiteY4-22" fmla="*/ 3306614 h 6858605"/>
              <a:gd name="connsiteX5-23" fmla="*/ 4567131 w 7347438"/>
              <a:gd name="connsiteY5-24" fmla="*/ 0 h 6858605"/>
              <a:gd name="connsiteX0-25" fmla="*/ 7347438 w 7347438"/>
              <a:gd name="connsiteY0-26" fmla="*/ 6858605 h 6858605"/>
              <a:gd name="connsiteX1-27" fmla="*/ 5398359 w 7347438"/>
              <a:gd name="connsiteY1-28" fmla="*/ 6858605 h 6858605"/>
              <a:gd name="connsiteX2-29" fmla="*/ 0 w 7347438"/>
              <a:gd name="connsiteY2-30" fmla="*/ 4885541 h 6858605"/>
              <a:gd name="connsiteX3-31" fmla="*/ 0 w 7347438"/>
              <a:gd name="connsiteY3-32" fmla="*/ 3306614 h 6858605"/>
              <a:gd name="connsiteX4-33" fmla="*/ 4567131 w 7347438"/>
              <a:gd name="connsiteY4-34" fmla="*/ 0 h 6858605"/>
              <a:gd name="connsiteX0-35" fmla="*/ 5398359 w 5398359"/>
              <a:gd name="connsiteY0-36" fmla="*/ 6858605 h 6858605"/>
              <a:gd name="connsiteX1-37" fmla="*/ 0 w 5398359"/>
              <a:gd name="connsiteY1-38" fmla="*/ 4885541 h 6858605"/>
              <a:gd name="connsiteX2-39" fmla="*/ 0 w 5398359"/>
              <a:gd name="connsiteY2-40" fmla="*/ 3306614 h 6858605"/>
              <a:gd name="connsiteX3-41" fmla="*/ 4567131 w 5398359"/>
              <a:gd name="connsiteY3-42" fmla="*/ 0 h 6858605"/>
              <a:gd name="connsiteX0-43" fmla="*/ 5398359 w 5398359"/>
              <a:gd name="connsiteY0-44" fmla="*/ 3551991 h 3551991"/>
              <a:gd name="connsiteX1-45" fmla="*/ 0 w 5398359"/>
              <a:gd name="connsiteY1-46" fmla="*/ 1578927 h 3551991"/>
              <a:gd name="connsiteX2-47" fmla="*/ 0 w 5398359"/>
              <a:gd name="connsiteY2-48" fmla="*/ 0 h 3551991"/>
              <a:gd name="connsiteX0-49" fmla="*/ 5398359 w 5398359"/>
              <a:gd name="connsiteY0-50" fmla="*/ 1973064 h 1973064"/>
              <a:gd name="connsiteX1-51" fmla="*/ 0 w 5398359"/>
              <a:gd name="connsiteY1-52" fmla="*/ 0 h 19730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398359" h="1973064">
                <a:moveTo>
                  <a:pt x="5398359" y="1973064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59" name="任意多边形: 形状 358"/>
          <p:cNvSpPr/>
          <p:nvPr userDrawn="1">
            <p:custDataLst>
              <p:tags r:id="rId33"/>
            </p:custDataLst>
          </p:nvPr>
        </p:nvSpPr>
        <p:spPr>
          <a:xfrm>
            <a:off x="5808345" y="2540"/>
            <a:ext cx="1537970" cy="6855460"/>
          </a:xfrm>
          <a:custGeom>
            <a:avLst/>
            <a:gdLst>
              <a:gd name="connsiteX0" fmla="*/ 4567131 w 7347438"/>
              <a:gd name="connsiteY0" fmla="*/ 0 h 6858605"/>
              <a:gd name="connsiteX1" fmla="*/ 5809720 w 7347438"/>
              <a:gd name="connsiteY1" fmla="*/ 0 h 6858605"/>
              <a:gd name="connsiteX2" fmla="*/ 7347438 w 7347438"/>
              <a:gd name="connsiteY2" fmla="*/ 6858605 h 6858605"/>
              <a:gd name="connsiteX3" fmla="*/ 5398359 w 7347438"/>
              <a:gd name="connsiteY3" fmla="*/ 6858605 h 6858605"/>
              <a:gd name="connsiteX4" fmla="*/ 0 w 7347438"/>
              <a:gd name="connsiteY4" fmla="*/ 4885541 h 6858605"/>
              <a:gd name="connsiteX5" fmla="*/ 0 w 7347438"/>
              <a:gd name="connsiteY5" fmla="*/ 3306614 h 6858605"/>
              <a:gd name="connsiteX0-1" fmla="*/ 4567131 w 7347438"/>
              <a:gd name="connsiteY0-2" fmla="*/ 0 h 6858605"/>
              <a:gd name="connsiteX1-3" fmla="*/ 5809720 w 7347438"/>
              <a:gd name="connsiteY1-4" fmla="*/ 0 h 6858605"/>
              <a:gd name="connsiteX2-5" fmla="*/ 7347438 w 7347438"/>
              <a:gd name="connsiteY2-6" fmla="*/ 6858605 h 6858605"/>
              <a:gd name="connsiteX3-7" fmla="*/ 5398359 w 7347438"/>
              <a:gd name="connsiteY3-8" fmla="*/ 6858605 h 6858605"/>
              <a:gd name="connsiteX4-9" fmla="*/ 0 w 7347438"/>
              <a:gd name="connsiteY4-10" fmla="*/ 4885541 h 6858605"/>
              <a:gd name="connsiteX5-11" fmla="*/ 0 w 7347438"/>
              <a:gd name="connsiteY5-12" fmla="*/ 3306614 h 6858605"/>
              <a:gd name="connsiteX6" fmla="*/ 4658571 w 7347438"/>
              <a:gd name="connsiteY6" fmla="*/ 91440 h 6858605"/>
              <a:gd name="connsiteX0-13" fmla="*/ 4567131 w 7347438"/>
              <a:gd name="connsiteY0-14" fmla="*/ 0 h 6858605"/>
              <a:gd name="connsiteX1-15" fmla="*/ 5809720 w 7347438"/>
              <a:gd name="connsiteY1-16" fmla="*/ 0 h 6858605"/>
              <a:gd name="connsiteX2-17" fmla="*/ 7347438 w 7347438"/>
              <a:gd name="connsiteY2-18" fmla="*/ 6858605 h 6858605"/>
              <a:gd name="connsiteX3-19" fmla="*/ 5398359 w 7347438"/>
              <a:gd name="connsiteY3-20" fmla="*/ 6858605 h 6858605"/>
              <a:gd name="connsiteX4-21" fmla="*/ 0 w 7347438"/>
              <a:gd name="connsiteY4-22" fmla="*/ 4885541 h 6858605"/>
              <a:gd name="connsiteX5-23" fmla="*/ 0 w 7347438"/>
              <a:gd name="connsiteY5-24" fmla="*/ 3306614 h 6858605"/>
              <a:gd name="connsiteX0-25" fmla="*/ 5809720 w 7347438"/>
              <a:gd name="connsiteY0-26" fmla="*/ 0 h 6858605"/>
              <a:gd name="connsiteX1-27" fmla="*/ 7347438 w 7347438"/>
              <a:gd name="connsiteY1-28" fmla="*/ 6858605 h 6858605"/>
              <a:gd name="connsiteX2-29" fmla="*/ 5398359 w 7347438"/>
              <a:gd name="connsiteY2-30" fmla="*/ 6858605 h 6858605"/>
              <a:gd name="connsiteX3-31" fmla="*/ 0 w 7347438"/>
              <a:gd name="connsiteY3-32" fmla="*/ 4885541 h 6858605"/>
              <a:gd name="connsiteX4-33" fmla="*/ 0 w 7347438"/>
              <a:gd name="connsiteY4-34" fmla="*/ 3306614 h 6858605"/>
              <a:gd name="connsiteX0-35" fmla="*/ 5809720 w 7347438"/>
              <a:gd name="connsiteY0-36" fmla="*/ 0 h 6858605"/>
              <a:gd name="connsiteX1-37" fmla="*/ 7347438 w 7347438"/>
              <a:gd name="connsiteY1-38" fmla="*/ 6858605 h 6858605"/>
              <a:gd name="connsiteX2-39" fmla="*/ 5398359 w 7347438"/>
              <a:gd name="connsiteY2-40" fmla="*/ 6858605 h 6858605"/>
              <a:gd name="connsiteX3-41" fmla="*/ 0 w 7347438"/>
              <a:gd name="connsiteY3-42" fmla="*/ 4885541 h 6858605"/>
              <a:gd name="connsiteX0-43" fmla="*/ 411361 w 1949079"/>
              <a:gd name="connsiteY0-44" fmla="*/ 0 h 6858605"/>
              <a:gd name="connsiteX1-45" fmla="*/ 1949079 w 1949079"/>
              <a:gd name="connsiteY1-46" fmla="*/ 6858605 h 6858605"/>
              <a:gd name="connsiteX2-47" fmla="*/ 0 w 1949079"/>
              <a:gd name="connsiteY2-48" fmla="*/ 6858605 h 6858605"/>
              <a:gd name="connsiteX0-49" fmla="*/ 0 w 1537718"/>
              <a:gd name="connsiteY0-50" fmla="*/ 0 h 6858605"/>
              <a:gd name="connsiteX1-51" fmla="*/ 1537718 w 1537718"/>
              <a:gd name="connsiteY1-52" fmla="*/ 6858605 h 6858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537718" h="6858605">
                <a:moveTo>
                  <a:pt x="0" y="0"/>
                </a:moveTo>
                <a:lnTo>
                  <a:pt x="1537718" y="6858605"/>
                </a:ln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68" name="任意多边形: 形状 367"/>
          <p:cNvSpPr/>
          <p:nvPr userDrawn="1">
            <p:custDataLst>
              <p:tags r:id="rId34"/>
            </p:custDataLst>
          </p:nvPr>
        </p:nvSpPr>
        <p:spPr>
          <a:xfrm>
            <a:off x="6897370" y="1905"/>
            <a:ext cx="1667510" cy="6856095"/>
          </a:xfrm>
          <a:custGeom>
            <a:avLst/>
            <a:gdLst>
              <a:gd name="connsiteX0" fmla="*/ 2786209 w 8566203"/>
              <a:gd name="connsiteY0" fmla="*/ 0 h 6858605"/>
              <a:gd name="connsiteX1" fmla="*/ 6898713 w 8566203"/>
              <a:gd name="connsiteY1" fmla="*/ 0 h 6858605"/>
              <a:gd name="connsiteX2" fmla="*/ 8566203 w 8566203"/>
              <a:gd name="connsiteY2" fmla="*/ 6858605 h 6858605"/>
              <a:gd name="connsiteX3" fmla="*/ 2120368 w 8566203"/>
              <a:gd name="connsiteY3" fmla="*/ 6858605 h 6858605"/>
              <a:gd name="connsiteX4" fmla="*/ 0 w 8566203"/>
              <a:gd name="connsiteY4" fmla="*/ 6083625 h 6858605"/>
              <a:gd name="connsiteX5" fmla="*/ 0 w 8566203"/>
              <a:gd name="connsiteY5" fmla="*/ 1940596 h 6858605"/>
              <a:gd name="connsiteX0-1" fmla="*/ 2786209 w 8566203"/>
              <a:gd name="connsiteY0-2" fmla="*/ 0 h 6858605"/>
              <a:gd name="connsiteX1-3" fmla="*/ 6898713 w 8566203"/>
              <a:gd name="connsiteY1-4" fmla="*/ 0 h 6858605"/>
              <a:gd name="connsiteX2-5" fmla="*/ 8566203 w 8566203"/>
              <a:gd name="connsiteY2-6" fmla="*/ 6858605 h 6858605"/>
              <a:gd name="connsiteX3-7" fmla="*/ 2120368 w 8566203"/>
              <a:gd name="connsiteY3-8" fmla="*/ 6858605 h 6858605"/>
              <a:gd name="connsiteX4-9" fmla="*/ 0 w 8566203"/>
              <a:gd name="connsiteY4-10" fmla="*/ 6083625 h 6858605"/>
              <a:gd name="connsiteX5-11" fmla="*/ 0 w 8566203"/>
              <a:gd name="connsiteY5-12" fmla="*/ 1940596 h 6858605"/>
              <a:gd name="connsiteX6" fmla="*/ 2877649 w 8566203"/>
              <a:gd name="connsiteY6" fmla="*/ 91440 h 6858605"/>
              <a:gd name="connsiteX0-13" fmla="*/ 2786209 w 8566203"/>
              <a:gd name="connsiteY0-14" fmla="*/ 0 h 6858605"/>
              <a:gd name="connsiteX1-15" fmla="*/ 6898713 w 8566203"/>
              <a:gd name="connsiteY1-16" fmla="*/ 0 h 6858605"/>
              <a:gd name="connsiteX2-17" fmla="*/ 8566203 w 8566203"/>
              <a:gd name="connsiteY2-18" fmla="*/ 6858605 h 6858605"/>
              <a:gd name="connsiteX3-19" fmla="*/ 2120368 w 8566203"/>
              <a:gd name="connsiteY3-20" fmla="*/ 6858605 h 6858605"/>
              <a:gd name="connsiteX4-21" fmla="*/ 0 w 8566203"/>
              <a:gd name="connsiteY4-22" fmla="*/ 6083625 h 6858605"/>
              <a:gd name="connsiteX5-23" fmla="*/ 0 w 8566203"/>
              <a:gd name="connsiteY5-24" fmla="*/ 1940596 h 6858605"/>
              <a:gd name="connsiteX0-25" fmla="*/ 6898713 w 8566203"/>
              <a:gd name="connsiteY0-26" fmla="*/ 0 h 6858605"/>
              <a:gd name="connsiteX1-27" fmla="*/ 8566203 w 8566203"/>
              <a:gd name="connsiteY1-28" fmla="*/ 6858605 h 6858605"/>
              <a:gd name="connsiteX2-29" fmla="*/ 2120368 w 8566203"/>
              <a:gd name="connsiteY2-30" fmla="*/ 6858605 h 6858605"/>
              <a:gd name="connsiteX3-31" fmla="*/ 0 w 8566203"/>
              <a:gd name="connsiteY3-32" fmla="*/ 6083625 h 6858605"/>
              <a:gd name="connsiteX4-33" fmla="*/ 0 w 8566203"/>
              <a:gd name="connsiteY4-34" fmla="*/ 1940596 h 6858605"/>
              <a:gd name="connsiteX0-35" fmla="*/ 6898713 w 8566203"/>
              <a:gd name="connsiteY0-36" fmla="*/ 0 h 6858605"/>
              <a:gd name="connsiteX1-37" fmla="*/ 8566203 w 8566203"/>
              <a:gd name="connsiteY1-38" fmla="*/ 6858605 h 6858605"/>
              <a:gd name="connsiteX2-39" fmla="*/ 2120368 w 8566203"/>
              <a:gd name="connsiteY2-40" fmla="*/ 6858605 h 6858605"/>
              <a:gd name="connsiteX3-41" fmla="*/ 0 w 8566203"/>
              <a:gd name="connsiteY3-42" fmla="*/ 6083625 h 6858605"/>
              <a:gd name="connsiteX0-43" fmla="*/ 4778345 w 6445835"/>
              <a:gd name="connsiteY0-44" fmla="*/ 0 h 6858605"/>
              <a:gd name="connsiteX1-45" fmla="*/ 6445835 w 6445835"/>
              <a:gd name="connsiteY1-46" fmla="*/ 6858605 h 6858605"/>
              <a:gd name="connsiteX2-47" fmla="*/ 0 w 6445835"/>
              <a:gd name="connsiteY2-48" fmla="*/ 6858605 h 6858605"/>
              <a:gd name="connsiteX0-49" fmla="*/ 0 w 1667490"/>
              <a:gd name="connsiteY0-50" fmla="*/ 0 h 6858605"/>
              <a:gd name="connsiteX1-51" fmla="*/ 1667490 w 1667490"/>
              <a:gd name="connsiteY1-52" fmla="*/ 6858605 h 6858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667490" h="6858605">
                <a:moveTo>
                  <a:pt x="0" y="0"/>
                </a:moveTo>
                <a:lnTo>
                  <a:pt x="1667490" y="6858605"/>
                </a:lnTo>
              </a:path>
            </a:pathLst>
          </a:custGeom>
          <a:noFill/>
          <a:ln>
            <a:solidFill>
              <a:schemeClr val="tx1">
                <a:alpha val="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73" name="任意多边形: 形状 372"/>
          <p:cNvSpPr/>
          <p:nvPr userDrawn="1">
            <p:custDataLst>
              <p:tags r:id="rId35"/>
            </p:custDataLst>
          </p:nvPr>
        </p:nvSpPr>
        <p:spPr>
          <a:xfrm>
            <a:off x="0" y="6084570"/>
            <a:ext cx="2116455" cy="773430"/>
          </a:xfrm>
          <a:custGeom>
            <a:avLst/>
            <a:gdLst>
              <a:gd name="connsiteX0" fmla="*/ 2788808 w 8566177"/>
              <a:gd name="connsiteY0" fmla="*/ 0 h 6858605"/>
              <a:gd name="connsiteX1" fmla="*/ 6898687 w 8566177"/>
              <a:gd name="connsiteY1" fmla="*/ 0 h 6858605"/>
              <a:gd name="connsiteX2" fmla="*/ 8566177 w 8566177"/>
              <a:gd name="connsiteY2" fmla="*/ 6858605 h 6858605"/>
              <a:gd name="connsiteX3" fmla="*/ 2116443 w 8566177"/>
              <a:gd name="connsiteY3" fmla="*/ 6858605 h 6858605"/>
              <a:gd name="connsiteX4" fmla="*/ 0 w 8566177"/>
              <a:gd name="connsiteY4" fmla="*/ 6085060 h 6858605"/>
              <a:gd name="connsiteX5" fmla="*/ 0 w 8566177"/>
              <a:gd name="connsiteY5" fmla="*/ 1942407 h 6858605"/>
              <a:gd name="connsiteX0-1" fmla="*/ 6898687 w 8566177"/>
              <a:gd name="connsiteY0-2" fmla="*/ 0 h 6858605"/>
              <a:gd name="connsiteX1-3" fmla="*/ 8566177 w 8566177"/>
              <a:gd name="connsiteY1-4" fmla="*/ 6858605 h 6858605"/>
              <a:gd name="connsiteX2-5" fmla="*/ 2116443 w 8566177"/>
              <a:gd name="connsiteY2-6" fmla="*/ 6858605 h 6858605"/>
              <a:gd name="connsiteX3-7" fmla="*/ 0 w 8566177"/>
              <a:gd name="connsiteY3-8" fmla="*/ 6085060 h 6858605"/>
              <a:gd name="connsiteX4-9" fmla="*/ 0 w 8566177"/>
              <a:gd name="connsiteY4-10" fmla="*/ 1942407 h 6858605"/>
              <a:gd name="connsiteX5-11" fmla="*/ 2788808 w 8566177"/>
              <a:gd name="connsiteY5-12" fmla="*/ 0 h 6858605"/>
              <a:gd name="connsiteX6" fmla="*/ 6990127 w 8566177"/>
              <a:gd name="connsiteY6" fmla="*/ 91440 h 6858605"/>
              <a:gd name="connsiteX0-13" fmla="*/ 6898687 w 8566177"/>
              <a:gd name="connsiteY0-14" fmla="*/ 0 h 6858605"/>
              <a:gd name="connsiteX1-15" fmla="*/ 8566177 w 8566177"/>
              <a:gd name="connsiteY1-16" fmla="*/ 6858605 h 6858605"/>
              <a:gd name="connsiteX2-17" fmla="*/ 2116443 w 8566177"/>
              <a:gd name="connsiteY2-18" fmla="*/ 6858605 h 6858605"/>
              <a:gd name="connsiteX3-19" fmla="*/ 0 w 8566177"/>
              <a:gd name="connsiteY3-20" fmla="*/ 6085060 h 6858605"/>
              <a:gd name="connsiteX4-21" fmla="*/ 0 w 8566177"/>
              <a:gd name="connsiteY4-22" fmla="*/ 1942407 h 6858605"/>
              <a:gd name="connsiteX5-23" fmla="*/ 2788808 w 8566177"/>
              <a:gd name="connsiteY5-24" fmla="*/ 0 h 6858605"/>
              <a:gd name="connsiteX0-25" fmla="*/ 8566177 w 8566177"/>
              <a:gd name="connsiteY0-26" fmla="*/ 6858605 h 6858605"/>
              <a:gd name="connsiteX1-27" fmla="*/ 2116443 w 8566177"/>
              <a:gd name="connsiteY1-28" fmla="*/ 6858605 h 6858605"/>
              <a:gd name="connsiteX2-29" fmla="*/ 0 w 8566177"/>
              <a:gd name="connsiteY2-30" fmla="*/ 6085060 h 6858605"/>
              <a:gd name="connsiteX3-31" fmla="*/ 0 w 8566177"/>
              <a:gd name="connsiteY3-32" fmla="*/ 1942407 h 6858605"/>
              <a:gd name="connsiteX4-33" fmla="*/ 2788808 w 8566177"/>
              <a:gd name="connsiteY4-34" fmla="*/ 0 h 6858605"/>
              <a:gd name="connsiteX0-35" fmla="*/ 2116443 w 2788808"/>
              <a:gd name="connsiteY0-36" fmla="*/ 6858605 h 6858605"/>
              <a:gd name="connsiteX1-37" fmla="*/ 0 w 2788808"/>
              <a:gd name="connsiteY1-38" fmla="*/ 6085060 h 6858605"/>
              <a:gd name="connsiteX2-39" fmla="*/ 0 w 2788808"/>
              <a:gd name="connsiteY2-40" fmla="*/ 1942407 h 6858605"/>
              <a:gd name="connsiteX3-41" fmla="*/ 2788808 w 2788808"/>
              <a:gd name="connsiteY3-42" fmla="*/ 0 h 6858605"/>
              <a:gd name="connsiteX0-43" fmla="*/ 2116443 w 2116443"/>
              <a:gd name="connsiteY0-44" fmla="*/ 4916198 h 4916198"/>
              <a:gd name="connsiteX1-45" fmla="*/ 0 w 2116443"/>
              <a:gd name="connsiteY1-46" fmla="*/ 4142653 h 4916198"/>
              <a:gd name="connsiteX2-47" fmla="*/ 0 w 2116443"/>
              <a:gd name="connsiteY2-48" fmla="*/ 0 h 4916198"/>
              <a:gd name="connsiteX0-49" fmla="*/ 2116443 w 2116443"/>
              <a:gd name="connsiteY0-50" fmla="*/ 773545 h 773545"/>
              <a:gd name="connsiteX1-51" fmla="*/ 0 w 2116443"/>
              <a:gd name="connsiteY1-52" fmla="*/ 0 h 7735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116443" h="773545">
                <a:moveTo>
                  <a:pt x="2116443" y="773545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alpha val="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78" name="任意多边形: 形状 377"/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2788920" cy="1942465"/>
          </a:xfrm>
          <a:custGeom>
            <a:avLst/>
            <a:gdLst>
              <a:gd name="connsiteX0" fmla="*/ 2788808 w 8566177"/>
              <a:gd name="connsiteY0" fmla="*/ 0 h 6858605"/>
              <a:gd name="connsiteX1" fmla="*/ 6898687 w 8566177"/>
              <a:gd name="connsiteY1" fmla="*/ 0 h 6858605"/>
              <a:gd name="connsiteX2" fmla="*/ 8566177 w 8566177"/>
              <a:gd name="connsiteY2" fmla="*/ 6858605 h 6858605"/>
              <a:gd name="connsiteX3" fmla="*/ 2116443 w 8566177"/>
              <a:gd name="connsiteY3" fmla="*/ 6858605 h 6858605"/>
              <a:gd name="connsiteX4" fmla="*/ 0 w 8566177"/>
              <a:gd name="connsiteY4" fmla="*/ 6085060 h 6858605"/>
              <a:gd name="connsiteX5" fmla="*/ 0 w 8566177"/>
              <a:gd name="connsiteY5" fmla="*/ 1942407 h 6858605"/>
              <a:gd name="connsiteX0-1" fmla="*/ 6898687 w 8566177"/>
              <a:gd name="connsiteY0-2" fmla="*/ 0 h 6858605"/>
              <a:gd name="connsiteX1-3" fmla="*/ 8566177 w 8566177"/>
              <a:gd name="connsiteY1-4" fmla="*/ 6858605 h 6858605"/>
              <a:gd name="connsiteX2-5" fmla="*/ 2116443 w 8566177"/>
              <a:gd name="connsiteY2-6" fmla="*/ 6858605 h 6858605"/>
              <a:gd name="connsiteX3-7" fmla="*/ 0 w 8566177"/>
              <a:gd name="connsiteY3-8" fmla="*/ 6085060 h 6858605"/>
              <a:gd name="connsiteX4-9" fmla="*/ 0 w 8566177"/>
              <a:gd name="connsiteY4-10" fmla="*/ 1942407 h 6858605"/>
              <a:gd name="connsiteX5-11" fmla="*/ 2788808 w 8566177"/>
              <a:gd name="connsiteY5-12" fmla="*/ 0 h 6858605"/>
              <a:gd name="connsiteX6" fmla="*/ 6990127 w 8566177"/>
              <a:gd name="connsiteY6" fmla="*/ 91440 h 6858605"/>
              <a:gd name="connsiteX0-13" fmla="*/ 6898687 w 8566177"/>
              <a:gd name="connsiteY0-14" fmla="*/ 0 h 6858605"/>
              <a:gd name="connsiteX1-15" fmla="*/ 8566177 w 8566177"/>
              <a:gd name="connsiteY1-16" fmla="*/ 6858605 h 6858605"/>
              <a:gd name="connsiteX2-17" fmla="*/ 2116443 w 8566177"/>
              <a:gd name="connsiteY2-18" fmla="*/ 6858605 h 6858605"/>
              <a:gd name="connsiteX3-19" fmla="*/ 0 w 8566177"/>
              <a:gd name="connsiteY3-20" fmla="*/ 6085060 h 6858605"/>
              <a:gd name="connsiteX4-21" fmla="*/ 0 w 8566177"/>
              <a:gd name="connsiteY4-22" fmla="*/ 1942407 h 6858605"/>
              <a:gd name="connsiteX5-23" fmla="*/ 2788808 w 8566177"/>
              <a:gd name="connsiteY5-24" fmla="*/ 0 h 6858605"/>
              <a:gd name="connsiteX0-25" fmla="*/ 8566177 w 8566177"/>
              <a:gd name="connsiteY0-26" fmla="*/ 6858605 h 6858605"/>
              <a:gd name="connsiteX1-27" fmla="*/ 2116443 w 8566177"/>
              <a:gd name="connsiteY1-28" fmla="*/ 6858605 h 6858605"/>
              <a:gd name="connsiteX2-29" fmla="*/ 0 w 8566177"/>
              <a:gd name="connsiteY2-30" fmla="*/ 6085060 h 6858605"/>
              <a:gd name="connsiteX3-31" fmla="*/ 0 w 8566177"/>
              <a:gd name="connsiteY3-32" fmla="*/ 1942407 h 6858605"/>
              <a:gd name="connsiteX4-33" fmla="*/ 2788808 w 8566177"/>
              <a:gd name="connsiteY4-34" fmla="*/ 0 h 6858605"/>
              <a:gd name="connsiteX0-35" fmla="*/ 2116443 w 2788808"/>
              <a:gd name="connsiteY0-36" fmla="*/ 6858605 h 6858605"/>
              <a:gd name="connsiteX1-37" fmla="*/ 0 w 2788808"/>
              <a:gd name="connsiteY1-38" fmla="*/ 6085060 h 6858605"/>
              <a:gd name="connsiteX2-39" fmla="*/ 0 w 2788808"/>
              <a:gd name="connsiteY2-40" fmla="*/ 1942407 h 6858605"/>
              <a:gd name="connsiteX3-41" fmla="*/ 2788808 w 2788808"/>
              <a:gd name="connsiteY3-42" fmla="*/ 0 h 6858605"/>
              <a:gd name="connsiteX0-43" fmla="*/ 0 w 2788808"/>
              <a:gd name="connsiteY0-44" fmla="*/ 6085060 h 6085060"/>
              <a:gd name="connsiteX1-45" fmla="*/ 0 w 2788808"/>
              <a:gd name="connsiteY1-46" fmla="*/ 1942407 h 6085060"/>
              <a:gd name="connsiteX2-47" fmla="*/ 2788808 w 2788808"/>
              <a:gd name="connsiteY2-48" fmla="*/ 0 h 6085060"/>
              <a:gd name="connsiteX0-49" fmla="*/ 0 w 2788808"/>
              <a:gd name="connsiteY0-50" fmla="*/ 1942407 h 1942407"/>
              <a:gd name="connsiteX1-51" fmla="*/ 2788808 w 2788808"/>
              <a:gd name="connsiteY1-52" fmla="*/ 0 h 19424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788808" h="1942407">
                <a:moveTo>
                  <a:pt x="0" y="1942407"/>
                </a:moveTo>
                <a:lnTo>
                  <a:pt x="2788808" y="0"/>
                </a:lnTo>
              </a:path>
            </a:pathLst>
          </a:custGeom>
          <a:noFill/>
          <a:ln>
            <a:solidFill>
              <a:schemeClr val="tx1">
                <a:alpha val="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28" name="球"/>
          <p:cNvGrpSpPr/>
          <p:nvPr>
            <p:custDataLst>
              <p:tags r:id="rId37"/>
            </p:custDataLst>
          </p:nvPr>
        </p:nvGrpSpPr>
        <p:grpSpPr>
          <a:xfrm flipH="1">
            <a:off x="3383280" y="4959350"/>
            <a:ext cx="1623060" cy="1623060"/>
            <a:chOff x="11617" y="7810"/>
            <a:chExt cx="2556" cy="2556"/>
          </a:xfrm>
        </p:grpSpPr>
        <p:sp>
          <p:nvSpPr>
            <p:cNvPr id="43" name="任意多边形: 形状 122"/>
            <p:cNvSpPr/>
            <p:nvPr>
              <p:custDataLst>
                <p:tags r:id="rId38"/>
              </p:custDataLst>
            </p:nvPr>
          </p:nvSpPr>
          <p:spPr>
            <a:xfrm rot="17509627">
              <a:off x="11617" y="7810"/>
              <a:ext cx="2556" cy="2556"/>
            </a:xfrm>
            <a:custGeom>
              <a:avLst/>
              <a:gdLst>
                <a:gd name="connsiteX0" fmla="*/ 1582064 w 1582064"/>
                <a:gd name="connsiteY0" fmla="*/ 791032 h 1582064"/>
                <a:gd name="connsiteX1" fmla="*/ 791032 w 1582064"/>
                <a:gd name="connsiteY1" fmla="*/ 1582064 h 1582064"/>
                <a:gd name="connsiteX2" fmla="*/ 0 w 1582064"/>
                <a:gd name="connsiteY2" fmla="*/ 791032 h 1582064"/>
                <a:gd name="connsiteX3" fmla="*/ 791032 w 1582064"/>
                <a:gd name="connsiteY3" fmla="*/ 0 h 1582064"/>
                <a:gd name="connsiteX4" fmla="*/ 1582064 w 1582064"/>
                <a:gd name="connsiteY4" fmla="*/ 791032 h 158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064" h="1582064">
                  <a:moveTo>
                    <a:pt x="1582064" y="791032"/>
                  </a:moveTo>
                  <a:cubicBezTo>
                    <a:pt x="1582064" y="1227907"/>
                    <a:pt x="1227907" y="1582064"/>
                    <a:pt x="791032" y="1582064"/>
                  </a:cubicBezTo>
                  <a:cubicBezTo>
                    <a:pt x="354157" y="1582064"/>
                    <a:pt x="0" y="1227907"/>
                    <a:pt x="0" y="791032"/>
                  </a:cubicBezTo>
                  <a:cubicBezTo>
                    <a:pt x="0" y="354157"/>
                    <a:pt x="354157" y="0"/>
                    <a:pt x="791032" y="0"/>
                  </a:cubicBezTo>
                  <a:cubicBezTo>
                    <a:pt x="1227907" y="0"/>
                    <a:pt x="1582064" y="354157"/>
                    <a:pt x="1582064" y="791032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55000"/>
              </a:schemeClr>
            </a:solidFill>
            <a:ln w="7620" cap="flat">
              <a:noFill/>
              <a:prstDash val="solid"/>
              <a:miter/>
            </a:ln>
            <a:effectLst>
              <a:softEdge rad="52070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>
                <a:cs typeface="微软雅黑" panose="020B0503020204020204" charset="-122"/>
                <a:sym typeface="+mn-ea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2302" y="8473"/>
              <a:ext cx="1087" cy="1234"/>
              <a:chOff x="12302" y="8473"/>
              <a:chExt cx="1087" cy="1234"/>
            </a:xfrm>
          </p:grpSpPr>
          <p:sp>
            <p:nvSpPr>
              <p:cNvPr id="45" name="任意多边形: 形状 44"/>
              <p:cNvSpPr/>
              <p:nvPr>
                <p:custDataLst>
                  <p:tags r:id="rId39"/>
                </p:custDataLst>
              </p:nvPr>
            </p:nvSpPr>
            <p:spPr>
              <a:xfrm rot="20940692">
                <a:off x="12302" y="9109"/>
                <a:ext cx="34" cy="34"/>
              </a:xfrm>
              <a:custGeom>
                <a:avLst/>
                <a:gdLst>
                  <a:gd name="connsiteX0" fmla="*/ 877 w 17169"/>
                  <a:gd name="connsiteY0" fmla="*/ 4547 h 17169"/>
                  <a:gd name="connsiteX1" fmla="*/ 12622 w 17169"/>
                  <a:gd name="connsiteY1" fmla="*/ 16293 h 17169"/>
                  <a:gd name="connsiteX2" fmla="*/ 16292 w 17169"/>
                  <a:gd name="connsiteY2" fmla="*/ 12622 h 17169"/>
                  <a:gd name="connsiteX3" fmla="*/ 4547 w 17169"/>
                  <a:gd name="connsiteY3" fmla="*/ 877 h 17169"/>
                  <a:gd name="connsiteX4" fmla="*/ 877 w 17169"/>
                  <a:gd name="connsiteY4" fmla="*/ 4547 h 17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69" h="17169">
                    <a:moveTo>
                      <a:pt x="877" y="4547"/>
                    </a:moveTo>
                    <a:cubicBezTo>
                      <a:pt x="-2610" y="12255"/>
                      <a:pt x="4914" y="19779"/>
                      <a:pt x="12622" y="16293"/>
                    </a:cubicBezTo>
                    <a:cubicBezTo>
                      <a:pt x="14274" y="15558"/>
                      <a:pt x="15558" y="14274"/>
                      <a:pt x="16292" y="12622"/>
                    </a:cubicBezTo>
                    <a:cubicBezTo>
                      <a:pt x="19779" y="4915"/>
                      <a:pt x="12255" y="-2610"/>
                      <a:pt x="4547" y="877"/>
                    </a:cubicBezTo>
                    <a:cubicBezTo>
                      <a:pt x="2896" y="1611"/>
                      <a:pt x="1611" y="3080"/>
                      <a:pt x="877" y="454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微软雅黑" panose="020B0503020204020204" charset="-122"/>
                </a:endParaRPr>
              </a:p>
            </p:txBody>
          </p:sp>
          <p:sp>
            <p:nvSpPr>
              <p:cNvPr id="46" name="任意多边形: 形状 122"/>
              <p:cNvSpPr/>
              <p:nvPr>
                <p:custDataLst>
                  <p:tags r:id="rId40"/>
                </p:custDataLst>
              </p:nvPr>
            </p:nvSpPr>
            <p:spPr>
              <a:xfrm rot="19380000">
                <a:off x="12357" y="8585"/>
                <a:ext cx="1033" cy="1033"/>
              </a:xfrm>
              <a:custGeom>
                <a:avLst/>
                <a:gdLst>
                  <a:gd name="connsiteX0" fmla="*/ 1582064 w 1582064"/>
                  <a:gd name="connsiteY0" fmla="*/ 791032 h 1582064"/>
                  <a:gd name="connsiteX1" fmla="*/ 791032 w 1582064"/>
                  <a:gd name="connsiteY1" fmla="*/ 1582064 h 1582064"/>
                  <a:gd name="connsiteX2" fmla="*/ 0 w 1582064"/>
                  <a:gd name="connsiteY2" fmla="*/ 791032 h 1582064"/>
                  <a:gd name="connsiteX3" fmla="*/ 791032 w 1582064"/>
                  <a:gd name="connsiteY3" fmla="*/ 0 h 1582064"/>
                  <a:gd name="connsiteX4" fmla="*/ 1582064 w 1582064"/>
                  <a:gd name="connsiteY4" fmla="*/ 791032 h 158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2064" h="1582064">
                    <a:moveTo>
                      <a:pt x="1582064" y="791032"/>
                    </a:moveTo>
                    <a:cubicBezTo>
                      <a:pt x="1582064" y="1227907"/>
                      <a:pt x="1227907" y="1582064"/>
                      <a:pt x="791032" y="1582064"/>
                    </a:cubicBezTo>
                    <a:cubicBezTo>
                      <a:pt x="354157" y="1582064"/>
                      <a:pt x="0" y="1227907"/>
                      <a:pt x="0" y="791032"/>
                    </a:cubicBezTo>
                    <a:cubicBezTo>
                      <a:pt x="0" y="354157"/>
                      <a:pt x="354157" y="0"/>
                      <a:pt x="791032" y="0"/>
                    </a:cubicBezTo>
                    <a:cubicBezTo>
                      <a:pt x="1227907" y="0"/>
                      <a:pt x="1582064" y="354157"/>
                      <a:pt x="1582064" y="7910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80000"/>
                      <a:lumOff val="20000"/>
                    </a:schemeClr>
                  </a:gs>
                  <a:gs pos="100000">
                    <a:schemeClr val="bg2"/>
                  </a:gs>
                  <a:gs pos="66000">
                    <a:schemeClr val="bg2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7620" cap="flat">
                <a:noFill/>
                <a:prstDash val="solid"/>
                <a:miter/>
              </a:ln>
              <a:effectLst>
                <a:innerShdw blurRad="393700" dist="127000">
                  <a:schemeClr val="bg2">
                    <a:lumMod val="75000"/>
                    <a:lumOff val="25000"/>
                    <a:alpha val="65000"/>
                  </a:scheme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buClrTx/>
                  <a:buSzTx/>
                  <a:buFontTx/>
                </a:pPr>
                <a:endParaRPr lang="zh-CN" altLang="en-US">
                  <a:cs typeface="微软雅黑" panose="020B0503020204020204" charset="-122"/>
                  <a:sym typeface="+mn-ea"/>
                </a:endParaRPr>
              </a:p>
            </p:txBody>
          </p:sp>
          <p:sp>
            <p:nvSpPr>
              <p:cNvPr id="47" name="任意多边形: 形状 122"/>
              <p:cNvSpPr/>
              <p:nvPr>
                <p:custDataLst>
                  <p:tags r:id="rId41"/>
                </p:custDataLst>
              </p:nvPr>
            </p:nvSpPr>
            <p:spPr>
              <a:xfrm rot="17047627">
                <a:off x="12736" y="8280"/>
                <a:ext cx="375" cy="760"/>
              </a:xfrm>
              <a:custGeom>
                <a:avLst/>
                <a:gdLst>
                  <a:gd name="connsiteX0" fmla="*/ 1582064 w 1582064"/>
                  <a:gd name="connsiteY0" fmla="*/ 791032 h 1582064"/>
                  <a:gd name="connsiteX1" fmla="*/ 791032 w 1582064"/>
                  <a:gd name="connsiteY1" fmla="*/ 1582064 h 1582064"/>
                  <a:gd name="connsiteX2" fmla="*/ 0 w 1582064"/>
                  <a:gd name="connsiteY2" fmla="*/ 791032 h 1582064"/>
                  <a:gd name="connsiteX3" fmla="*/ 791032 w 1582064"/>
                  <a:gd name="connsiteY3" fmla="*/ 0 h 1582064"/>
                  <a:gd name="connsiteX4" fmla="*/ 1582064 w 1582064"/>
                  <a:gd name="connsiteY4" fmla="*/ 791032 h 158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3" h="1833">
                    <a:moveTo>
                      <a:pt x="236" y="0"/>
                    </a:moveTo>
                    <a:lnTo>
                      <a:pt x="252" y="8"/>
                    </a:lnTo>
                    <a:cubicBezTo>
                      <a:pt x="640" y="219"/>
                      <a:pt x="903" y="631"/>
                      <a:pt x="903" y="1104"/>
                    </a:cubicBezTo>
                    <a:cubicBezTo>
                      <a:pt x="903" y="1372"/>
                      <a:pt x="818" y="1621"/>
                      <a:pt x="674" y="1825"/>
                    </a:cubicBezTo>
                    <a:lnTo>
                      <a:pt x="667" y="1833"/>
                    </a:lnTo>
                    <a:lnTo>
                      <a:pt x="652" y="1825"/>
                    </a:lnTo>
                    <a:cubicBezTo>
                      <a:pt x="264" y="1614"/>
                      <a:pt x="0" y="1203"/>
                      <a:pt x="0" y="730"/>
                    </a:cubicBezTo>
                    <a:cubicBezTo>
                      <a:pt x="0" y="461"/>
                      <a:pt x="85" y="212"/>
                      <a:pt x="230" y="8"/>
                    </a:cubicBezTo>
                    <a:lnTo>
                      <a:pt x="236" y="0"/>
                    </a:lnTo>
                    <a:close/>
                  </a:path>
                </a:pathLst>
              </a:custGeom>
              <a:gradFill>
                <a:gsLst>
                  <a:gs pos="41000">
                    <a:schemeClr val="accent1">
                      <a:lumMod val="40000"/>
                      <a:lumOff val="60000"/>
                    </a:schemeClr>
                  </a:gs>
                  <a:gs pos="79000">
                    <a:schemeClr val="accent1"/>
                  </a:gs>
                </a:gsLst>
                <a:lin ang="10800000"/>
              </a:gradFill>
              <a:ln w="7620" cap="flat">
                <a:noFill/>
                <a:prstDash val="solid"/>
                <a:miter/>
              </a:ln>
              <a:effectLst>
                <a:softEdge rad="10160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微软雅黑" panose="020B0503020204020204" charset="-122"/>
                </a:endParaRPr>
              </a:p>
            </p:txBody>
          </p:sp>
          <p:sp>
            <p:nvSpPr>
              <p:cNvPr id="48" name="任意多边形: 形状 122"/>
              <p:cNvSpPr/>
              <p:nvPr>
                <p:custDataLst>
                  <p:tags r:id="rId42"/>
                </p:custDataLst>
              </p:nvPr>
            </p:nvSpPr>
            <p:spPr>
              <a:xfrm rot="6411036">
                <a:off x="12583" y="9084"/>
                <a:ext cx="375" cy="873"/>
              </a:xfrm>
              <a:custGeom>
                <a:avLst/>
                <a:gdLst>
                  <a:gd name="connsiteX0" fmla="*/ 1582064 w 1582064"/>
                  <a:gd name="connsiteY0" fmla="*/ 791032 h 1582064"/>
                  <a:gd name="connsiteX1" fmla="*/ 791032 w 1582064"/>
                  <a:gd name="connsiteY1" fmla="*/ 1582064 h 1582064"/>
                  <a:gd name="connsiteX2" fmla="*/ 0 w 1582064"/>
                  <a:gd name="connsiteY2" fmla="*/ 791032 h 1582064"/>
                  <a:gd name="connsiteX3" fmla="*/ 791032 w 1582064"/>
                  <a:gd name="connsiteY3" fmla="*/ 0 h 1582064"/>
                  <a:gd name="connsiteX4" fmla="*/ 1582064 w 1582064"/>
                  <a:gd name="connsiteY4" fmla="*/ 791032 h 158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3" h="1833">
                    <a:moveTo>
                      <a:pt x="236" y="0"/>
                    </a:moveTo>
                    <a:lnTo>
                      <a:pt x="252" y="8"/>
                    </a:lnTo>
                    <a:cubicBezTo>
                      <a:pt x="640" y="219"/>
                      <a:pt x="903" y="631"/>
                      <a:pt x="903" y="1104"/>
                    </a:cubicBezTo>
                    <a:cubicBezTo>
                      <a:pt x="903" y="1372"/>
                      <a:pt x="818" y="1621"/>
                      <a:pt x="674" y="1825"/>
                    </a:cubicBezTo>
                    <a:lnTo>
                      <a:pt x="667" y="1833"/>
                    </a:lnTo>
                    <a:lnTo>
                      <a:pt x="652" y="1825"/>
                    </a:lnTo>
                    <a:cubicBezTo>
                      <a:pt x="264" y="1614"/>
                      <a:pt x="0" y="1203"/>
                      <a:pt x="0" y="730"/>
                    </a:cubicBezTo>
                    <a:cubicBezTo>
                      <a:pt x="0" y="461"/>
                      <a:pt x="85" y="212"/>
                      <a:pt x="230" y="8"/>
                    </a:cubicBezTo>
                    <a:lnTo>
                      <a:pt x="236" y="0"/>
                    </a:lnTo>
                    <a:close/>
                  </a:path>
                </a:pathLst>
              </a:custGeom>
              <a:gradFill>
                <a:gsLst>
                  <a:gs pos="41000">
                    <a:schemeClr val="bg2">
                      <a:lumMod val="50000"/>
                      <a:lumOff val="50000"/>
                    </a:schemeClr>
                  </a:gs>
                  <a:gs pos="79000">
                    <a:schemeClr val="bg2">
                      <a:lumMod val="90000"/>
                      <a:lumOff val="10000"/>
                    </a:schemeClr>
                  </a:gs>
                </a:gsLst>
                <a:lin ang="10800000"/>
              </a:gradFill>
              <a:ln w="7620" cap="flat">
                <a:noFill/>
                <a:prstDash val="solid"/>
                <a:miter/>
              </a:ln>
              <a:effectLst>
                <a:softEdge rad="10160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微软雅黑" panose="020B0503020204020204" charset="-122"/>
                </a:endParaRPr>
              </a:p>
            </p:txBody>
          </p:sp>
          <p:sp>
            <p:nvSpPr>
              <p:cNvPr id="49" name="任意多边形: 形状 48"/>
              <p:cNvSpPr/>
              <p:nvPr>
                <p:custDataLst>
                  <p:tags r:id="rId43"/>
                </p:custDataLst>
              </p:nvPr>
            </p:nvSpPr>
            <p:spPr>
              <a:xfrm rot="14681375">
                <a:off x="12547" y="8577"/>
                <a:ext cx="818" cy="739"/>
              </a:xfrm>
              <a:custGeom>
                <a:avLst/>
                <a:gdLst>
                  <a:gd name="connsiteX0" fmla="*/ 0 w 236998"/>
                  <a:gd name="connsiteY0" fmla="*/ 178644 h 213964"/>
                  <a:gd name="connsiteX1" fmla="*/ 24563 w 236998"/>
                  <a:gd name="connsiteY1" fmla="*/ 176715 h 213964"/>
                  <a:gd name="connsiteX2" fmla="*/ 205577 w 236998"/>
                  <a:gd name="connsiteY2" fmla="*/ 35288 h 213964"/>
                  <a:gd name="connsiteX3" fmla="*/ 217208 w 236998"/>
                  <a:gd name="connsiteY3" fmla="*/ 0 h 213964"/>
                  <a:gd name="connsiteX4" fmla="*/ 225599 w 236998"/>
                  <a:gd name="connsiteY4" fmla="*/ 12445 h 213964"/>
                  <a:gd name="connsiteX5" fmla="*/ 236998 w 236998"/>
                  <a:gd name="connsiteY5" fmla="*/ 68908 h 213964"/>
                  <a:gd name="connsiteX6" fmla="*/ 91942 w 236998"/>
                  <a:gd name="connsiteY6" fmla="*/ 213964 h 213964"/>
                  <a:gd name="connsiteX7" fmla="*/ 35479 w 236998"/>
                  <a:gd name="connsiteY7" fmla="*/ 202565 h 21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6998" h="213964">
                    <a:moveTo>
                      <a:pt x="0" y="178644"/>
                    </a:moveTo>
                    <a:lnTo>
                      <a:pt x="24563" y="176715"/>
                    </a:lnTo>
                    <a:cubicBezTo>
                      <a:pt x="101880" y="163023"/>
                      <a:pt x="171236" y="112419"/>
                      <a:pt x="205577" y="35288"/>
                    </a:cubicBezTo>
                    <a:lnTo>
                      <a:pt x="217208" y="0"/>
                    </a:lnTo>
                    <a:lnTo>
                      <a:pt x="225599" y="12445"/>
                    </a:lnTo>
                    <a:cubicBezTo>
                      <a:pt x="232939" y="29800"/>
                      <a:pt x="236998" y="48879"/>
                      <a:pt x="236998" y="68908"/>
                    </a:cubicBezTo>
                    <a:cubicBezTo>
                      <a:pt x="236998" y="149020"/>
                      <a:pt x="172054" y="213964"/>
                      <a:pt x="91942" y="213964"/>
                    </a:cubicBezTo>
                    <a:cubicBezTo>
                      <a:pt x="71914" y="213964"/>
                      <a:pt x="52833" y="209905"/>
                      <a:pt x="35479" y="202565"/>
                    </a:cubicBezTo>
                    <a:close/>
                  </a:path>
                </a:pathLst>
              </a:custGeom>
              <a:gradFill flip="none" rotWithShape="1">
                <a:gsLst>
                  <a:gs pos="55000">
                    <a:schemeClr val="bg2">
                      <a:lumMod val="84000"/>
                      <a:lumOff val="16000"/>
                      <a:alpha val="0"/>
                    </a:schemeClr>
                  </a:gs>
                  <a:gs pos="85000">
                    <a:schemeClr val="bg2">
                      <a:lumMod val="45000"/>
                      <a:lumOff val="55000"/>
                    </a:schemeClr>
                  </a:gs>
                </a:gsLst>
                <a:lin ang="3000000" scaled="0"/>
                <a:tileRect/>
              </a:gradFill>
              <a:ln w="7620" cap="flat">
                <a:noFill/>
                <a:prstDash val="solid"/>
                <a:miter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buClrTx/>
                  <a:buSzTx/>
                  <a:buFontTx/>
                </a:pPr>
                <a:endParaRPr lang="zh-CN" altLang="en-US">
                  <a:cs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30" name="球"/>
          <p:cNvGrpSpPr/>
          <p:nvPr>
            <p:custDataLst>
              <p:tags r:id="rId44"/>
            </p:custDataLst>
          </p:nvPr>
        </p:nvGrpSpPr>
        <p:grpSpPr>
          <a:xfrm flipH="1">
            <a:off x="2734310" y="1457325"/>
            <a:ext cx="1224280" cy="1224280"/>
            <a:chOff x="13267" y="2295"/>
            <a:chExt cx="1928" cy="1928"/>
          </a:xfrm>
        </p:grpSpPr>
        <p:sp>
          <p:nvSpPr>
            <p:cNvPr id="31" name="任意多边形: 形状 122"/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 rot="17509627">
              <a:off x="13267" y="2295"/>
              <a:ext cx="1928" cy="1928"/>
            </a:xfrm>
            <a:custGeom>
              <a:avLst/>
              <a:gdLst>
                <a:gd name="connsiteX0" fmla="*/ 1582064 w 1582064"/>
                <a:gd name="connsiteY0" fmla="*/ 791032 h 1582064"/>
                <a:gd name="connsiteX1" fmla="*/ 791032 w 1582064"/>
                <a:gd name="connsiteY1" fmla="*/ 1582064 h 1582064"/>
                <a:gd name="connsiteX2" fmla="*/ 0 w 1582064"/>
                <a:gd name="connsiteY2" fmla="*/ 791032 h 1582064"/>
                <a:gd name="connsiteX3" fmla="*/ 791032 w 1582064"/>
                <a:gd name="connsiteY3" fmla="*/ 0 h 1582064"/>
                <a:gd name="connsiteX4" fmla="*/ 1582064 w 1582064"/>
                <a:gd name="connsiteY4" fmla="*/ 791032 h 158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064" h="1582064">
                  <a:moveTo>
                    <a:pt x="1582064" y="791032"/>
                  </a:moveTo>
                  <a:cubicBezTo>
                    <a:pt x="1582064" y="1227907"/>
                    <a:pt x="1227907" y="1582064"/>
                    <a:pt x="791032" y="1582064"/>
                  </a:cubicBezTo>
                  <a:cubicBezTo>
                    <a:pt x="354157" y="1582064"/>
                    <a:pt x="0" y="1227907"/>
                    <a:pt x="0" y="791032"/>
                  </a:cubicBezTo>
                  <a:cubicBezTo>
                    <a:pt x="0" y="354157"/>
                    <a:pt x="354157" y="0"/>
                    <a:pt x="791032" y="0"/>
                  </a:cubicBezTo>
                  <a:cubicBezTo>
                    <a:pt x="1227907" y="0"/>
                    <a:pt x="1582064" y="354157"/>
                    <a:pt x="1582064" y="791032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60000"/>
              </a:schemeClr>
            </a:solidFill>
            <a:ln w="7620" cap="flat">
              <a:noFill/>
              <a:prstDash val="solid"/>
              <a:miter/>
            </a:ln>
            <a:effectLst>
              <a:softEdge rad="48260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>
                <a:cs typeface="微软雅黑" panose="020B0503020204020204" charset="-122"/>
                <a:sym typeface="+mn-ea"/>
              </a:endParaRPr>
            </a:p>
          </p:txBody>
        </p:sp>
        <p:grpSp>
          <p:nvGrpSpPr>
            <p:cNvPr id="32" name="球"/>
            <p:cNvGrpSpPr/>
            <p:nvPr/>
          </p:nvGrpSpPr>
          <p:grpSpPr>
            <a:xfrm rot="12120000">
              <a:off x="13988" y="2882"/>
              <a:ext cx="651" cy="739"/>
              <a:chOff x="12302" y="8473"/>
              <a:chExt cx="1087" cy="1234"/>
            </a:xfrm>
          </p:grpSpPr>
          <p:sp>
            <p:nvSpPr>
              <p:cNvPr id="33" name="任意多边形: 形状 1017"/>
              <p:cNvSpPr/>
              <p:nvPr>
                <p:custDataLst>
                  <p:tags r:id="rId46"/>
                </p:custDataLst>
              </p:nvPr>
            </p:nvSpPr>
            <p:spPr>
              <a:xfrm rot="20940692">
                <a:off x="12302" y="9109"/>
                <a:ext cx="34" cy="34"/>
              </a:xfrm>
              <a:custGeom>
                <a:avLst/>
                <a:gdLst>
                  <a:gd name="connsiteX0" fmla="*/ 877 w 17169"/>
                  <a:gd name="connsiteY0" fmla="*/ 4547 h 17169"/>
                  <a:gd name="connsiteX1" fmla="*/ 12622 w 17169"/>
                  <a:gd name="connsiteY1" fmla="*/ 16293 h 17169"/>
                  <a:gd name="connsiteX2" fmla="*/ 16292 w 17169"/>
                  <a:gd name="connsiteY2" fmla="*/ 12622 h 17169"/>
                  <a:gd name="connsiteX3" fmla="*/ 4547 w 17169"/>
                  <a:gd name="connsiteY3" fmla="*/ 877 h 17169"/>
                  <a:gd name="connsiteX4" fmla="*/ 877 w 17169"/>
                  <a:gd name="connsiteY4" fmla="*/ 4547 h 17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69" h="17169">
                    <a:moveTo>
                      <a:pt x="877" y="4547"/>
                    </a:moveTo>
                    <a:cubicBezTo>
                      <a:pt x="-2610" y="12255"/>
                      <a:pt x="4914" y="19779"/>
                      <a:pt x="12622" y="16293"/>
                    </a:cubicBezTo>
                    <a:cubicBezTo>
                      <a:pt x="14274" y="15558"/>
                      <a:pt x="15558" y="14274"/>
                      <a:pt x="16292" y="12622"/>
                    </a:cubicBezTo>
                    <a:cubicBezTo>
                      <a:pt x="19779" y="4915"/>
                      <a:pt x="12255" y="-2610"/>
                      <a:pt x="4547" y="877"/>
                    </a:cubicBezTo>
                    <a:cubicBezTo>
                      <a:pt x="2896" y="1611"/>
                      <a:pt x="1611" y="3080"/>
                      <a:pt x="877" y="454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微软雅黑" panose="020B0503020204020204" charset="-122"/>
                </a:endParaRPr>
              </a:p>
            </p:txBody>
          </p:sp>
          <p:sp>
            <p:nvSpPr>
              <p:cNvPr id="34" name="任意多边形: 形状 122"/>
              <p:cNvSpPr/>
              <p:nvPr>
                <p:custDataLst>
                  <p:tags r:id="rId47"/>
                </p:custDataLst>
              </p:nvPr>
            </p:nvSpPr>
            <p:spPr>
              <a:xfrm rot="19380000">
                <a:off x="12357" y="8585"/>
                <a:ext cx="1033" cy="1033"/>
              </a:xfrm>
              <a:custGeom>
                <a:avLst/>
                <a:gdLst>
                  <a:gd name="connsiteX0" fmla="*/ 1582064 w 1582064"/>
                  <a:gd name="connsiteY0" fmla="*/ 791032 h 1582064"/>
                  <a:gd name="connsiteX1" fmla="*/ 791032 w 1582064"/>
                  <a:gd name="connsiteY1" fmla="*/ 1582064 h 1582064"/>
                  <a:gd name="connsiteX2" fmla="*/ 0 w 1582064"/>
                  <a:gd name="connsiteY2" fmla="*/ 791032 h 1582064"/>
                  <a:gd name="connsiteX3" fmla="*/ 791032 w 1582064"/>
                  <a:gd name="connsiteY3" fmla="*/ 0 h 1582064"/>
                  <a:gd name="connsiteX4" fmla="*/ 1582064 w 1582064"/>
                  <a:gd name="connsiteY4" fmla="*/ 791032 h 158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2064" h="1582064">
                    <a:moveTo>
                      <a:pt x="1582064" y="791032"/>
                    </a:moveTo>
                    <a:cubicBezTo>
                      <a:pt x="1582064" y="1227907"/>
                      <a:pt x="1227907" y="1582064"/>
                      <a:pt x="791032" y="1582064"/>
                    </a:cubicBezTo>
                    <a:cubicBezTo>
                      <a:pt x="354157" y="1582064"/>
                      <a:pt x="0" y="1227907"/>
                      <a:pt x="0" y="791032"/>
                    </a:cubicBezTo>
                    <a:cubicBezTo>
                      <a:pt x="0" y="354157"/>
                      <a:pt x="354157" y="0"/>
                      <a:pt x="791032" y="0"/>
                    </a:cubicBezTo>
                    <a:cubicBezTo>
                      <a:pt x="1227907" y="0"/>
                      <a:pt x="1582064" y="354157"/>
                      <a:pt x="1582064" y="7910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80000"/>
                      <a:lumOff val="20000"/>
                    </a:schemeClr>
                  </a:gs>
                  <a:gs pos="100000">
                    <a:schemeClr val="bg2"/>
                  </a:gs>
                  <a:gs pos="44000">
                    <a:schemeClr val="bg2">
                      <a:lumMod val="98000"/>
                      <a:lumOff val="2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7620" cap="flat">
                <a:noFill/>
                <a:prstDash val="solid"/>
                <a:miter/>
              </a:ln>
              <a:effectLst>
                <a:innerShdw blurRad="393700" dist="50800">
                  <a:schemeClr val="bg2">
                    <a:lumMod val="90000"/>
                    <a:lumOff val="10000"/>
                    <a:alpha val="65000"/>
                  </a:scheme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buClrTx/>
                  <a:buSzTx/>
                  <a:buFontTx/>
                </a:pPr>
                <a:endParaRPr lang="zh-CN" altLang="en-US">
                  <a:cs typeface="微软雅黑" panose="020B0503020204020204" charset="-122"/>
                  <a:sym typeface="+mn-ea"/>
                </a:endParaRPr>
              </a:p>
            </p:txBody>
          </p:sp>
          <p:sp>
            <p:nvSpPr>
              <p:cNvPr id="35" name="任意多边形: 形状 122"/>
              <p:cNvSpPr/>
              <p:nvPr>
                <p:custDataLst>
                  <p:tags r:id="rId48"/>
                </p:custDataLst>
              </p:nvPr>
            </p:nvSpPr>
            <p:spPr>
              <a:xfrm rot="17047627">
                <a:off x="12736" y="8280"/>
                <a:ext cx="375" cy="760"/>
              </a:xfrm>
              <a:custGeom>
                <a:avLst/>
                <a:gdLst>
                  <a:gd name="connsiteX0" fmla="*/ 1582064 w 1582064"/>
                  <a:gd name="connsiteY0" fmla="*/ 791032 h 1582064"/>
                  <a:gd name="connsiteX1" fmla="*/ 791032 w 1582064"/>
                  <a:gd name="connsiteY1" fmla="*/ 1582064 h 1582064"/>
                  <a:gd name="connsiteX2" fmla="*/ 0 w 1582064"/>
                  <a:gd name="connsiteY2" fmla="*/ 791032 h 1582064"/>
                  <a:gd name="connsiteX3" fmla="*/ 791032 w 1582064"/>
                  <a:gd name="connsiteY3" fmla="*/ 0 h 1582064"/>
                  <a:gd name="connsiteX4" fmla="*/ 1582064 w 1582064"/>
                  <a:gd name="connsiteY4" fmla="*/ 791032 h 158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3" h="1833">
                    <a:moveTo>
                      <a:pt x="236" y="0"/>
                    </a:moveTo>
                    <a:lnTo>
                      <a:pt x="252" y="8"/>
                    </a:lnTo>
                    <a:cubicBezTo>
                      <a:pt x="640" y="219"/>
                      <a:pt x="903" y="631"/>
                      <a:pt x="903" y="1104"/>
                    </a:cubicBezTo>
                    <a:cubicBezTo>
                      <a:pt x="903" y="1372"/>
                      <a:pt x="818" y="1621"/>
                      <a:pt x="674" y="1825"/>
                    </a:cubicBezTo>
                    <a:lnTo>
                      <a:pt x="667" y="1833"/>
                    </a:lnTo>
                    <a:lnTo>
                      <a:pt x="652" y="1825"/>
                    </a:lnTo>
                    <a:cubicBezTo>
                      <a:pt x="264" y="1614"/>
                      <a:pt x="0" y="1203"/>
                      <a:pt x="0" y="730"/>
                    </a:cubicBezTo>
                    <a:cubicBezTo>
                      <a:pt x="0" y="461"/>
                      <a:pt x="85" y="212"/>
                      <a:pt x="230" y="8"/>
                    </a:cubicBezTo>
                    <a:lnTo>
                      <a:pt x="236" y="0"/>
                    </a:lnTo>
                    <a:close/>
                  </a:path>
                </a:pathLst>
              </a:custGeom>
              <a:gradFill>
                <a:gsLst>
                  <a:gs pos="41000">
                    <a:schemeClr val="accent1">
                      <a:lumMod val="40000"/>
                      <a:lumOff val="60000"/>
                    </a:schemeClr>
                  </a:gs>
                  <a:gs pos="79000">
                    <a:schemeClr val="accent1"/>
                  </a:gs>
                </a:gsLst>
                <a:lin ang="10800000"/>
              </a:gradFill>
              <a:ln w="7620" cap="flat">
                <a:noFill/>
                <a:prstDash val="solid"/>
                <a:miter/>
              </a:ln>
              <a:effectLst>
                <a:softEdge rad="10160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微软雅黑" panose="020B0503020204020204" charset="-122"/>
                </a:endParaRPr>
              </a:p>
            </p:txBody>
          </p:sp>
          <p:sp>
            <p:nvSpPr>
              <p:cNvPr id="36" name="任意多边形: 形状 122"/>
              <p:cNvSpPr/>
              <p:nvPr>
                <p:custDataLst>
                  <p:tags r:id="rId49"/>
                </p:custDataLst>
              </p:nvPr>
            </p:nvSpPr>
            <p:spPr>
              <a:xfrm rot="6411036">
                <a:off x="12583" y="9084"/>
                <a:ext cx="375" cy="873"/>
              </a:xfrm>
              <a:custGeom>
                <a:avLst/>
                <a:gdLst>
                  <a:gd name="connsiteX0" fmla="*/ 1582064 w 1582064"/>
                  <a:gd name="connsiteY0" fmla="*/ 791032 h 1582064"/>
                  <a:gd name="connsiteX1" fmla="*/ 791032 w 1582064"/>
                  <a:gd name="connsiteY1" fmla="*/ 1582064 h 1582064"/>
                  <a:gd name="connsiteX2" fmla="*/ 0 w 1582064"/>
                  <a:gd name="connsiteY2" fmla="*/ 791032 h 1582064"/>
                  <a:gd name="connsiteX3" fmla="*/ 791032 w 1582064"/>
                  <a:gd name="connsiteY3" fmla="*/ 0 h 1582064"/>
                  <a:gd name="connsiteX4" fmla="*/ 1582064 w 1582064"/>
                  <a:gd name="connsiteY4" fmla="*/ 791032 h 158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3" h="1833">
                    <a:moveTo>
                      <a:pt x="236" y="0"/>
                    </a:moveTo>
                    <a:lnTo>
                      <a:pt x="252" y="8"/>
                    </a:lnTo>
                    <a:cubicBezTo>
                      <a:pt x="640" y="219"/>
                      <a:pt x="903" y="631"/>
                      <a:pt x="903" y="1104"/>
                    </a:cubicBezTo>
                    <a:cubicBezTo>
                      <a:pt x="903" y="1372"/>
                      <a:pt x="818" y="1621"/>
                      <a:pt x="674" y="1825"/>
                    </a:cubicBezTo>
                    <a:lnTo>
                      <a:pt x="667" y="1833"/>
                    </a:lnTo>
                    <a:lnTo>
                      <a:pt x="652" y="1825"/>
                    </a:lnTo>
                    <a:cubicBezTo>
                      <a:pt x="264" y="1614"/>
                      <a:pt x="0" y="1203"/>
                      <a:pt x="0" y="730"/>
                    </a:cubicBezTo>
                    <a:cubicBezTo>
                      <a:pt x="0" y="461"/>
                      <a:pt x="85" y="212"/>
                      <a:pt x="230" y="8"/>
                    </a:cubicBezTo>
                    <a:lnTo>
                      <a:pt x="236" y="0"/>
                    </a:lnTo>
                    <a:close/>
                  </a:path>
                </a:pathLst>
              </a:custGeom>
              <a:gradFill>
                <a:gsLst>
                  <a:gs pos="41000">
                    <a:schemeClr val="bg2">
                      <a:lumMod val="30000"/>
                      <a:lumOff val="70000"/>
                    </a:schemeClr>
                  </a:gs>
                  <a:gs pos="79000">
                    <a:schemeClr val="bg2"/>
                  </a:gs>
                </a:gsLst>
                <a:lin ang="10800000"/>
              </a:gradFill>
              <a:ln w="7620" cap="flat">
                <a:noFill/>
                <a:prstDash val="solid"/>
                <a:miter/>
              </a:ln>
              <a:effectLst>
                <a:softEdge rad="10160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微软雅黑" panose="020B0503020204020204" charset="-122"/>
                </a:endParaRPr>
              </a:p>
            </p:txBody>
          </p:sp>
          <p:sp>
            <p:nvSpPr>
              <p:cNvPr id="37" name="任意多边形: 形状 1047"/>
              <p:cNvSpPr/>
              <p:nvPr>
                <p:custDataLst>
                  <p:tags r:id="rId50"/>
                </p:custDataLst>
              </p:nvPr>
            </p:nvSpPr>
            <p:spPr>
              <a:xfrm rot="14681375">
                <a:off x="12547" y="8577"/>
                <a:ext cx="818" cy="739"/>
              </a:xfrm>
              <a:custGeom>
                <a:avLst/>
                <a:gdLst>
                  <a:gd name="connsiteX0" fmla="*/ 0 w 236998"/>
                  <a:gd name="connsiteY0" fmla="*/ 178644 h 213964"/>
                  <a:gd name="connsiteX1" fmla="*/ 24563 w 236998"/>
                  <a:gd name="connsiteY1" fmla="*/ 176715 h 213964"/>
                  <a:gd name="connsiteX2" fmla="*/ 205577 w 236998"/>
                  <a:gd name="connsiteY2" fmla="*/ 35288 h 213964"/>
                  <a:gd name="connsiteX3" fmla="*/ 217208 w 236998"/>
                  <a:gd name="connsiteY3" fmla="*/ 0 h 213964"/>
                  <a:gd name="connsiteX4" fmla="*/ 225599 w 236998"/>
                  <a:gd name="connsiteY4" fmla="*/ 12445 h 213964"/>
                  <a:gd name="connsiteX5" fmla="*/ 236998 w 236998"/>
                  <a:gd name="connsiteY5" fmla="*/ 68908 h 213964"/>
                  <a:gd name="connsiteX6" fmla="*/ 91942 w 236998"/>
                  <a:gd name="connsiteY6" fmla="*/ 213964 h 213964"/>
                  <a:gd name="connsiteX7" fmla="*/ 35479 w 236998"/>
                  <a:gd name="connsiteY7" fmla="*/ 202565 h 21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6998" h="213964">
                    <a:moveTo>
                      <a:pt x="0" y="178644"/>
                    </a:moveTo>
                    <a:lnTo>
                      <a:pt x="24563" y="176715"/>
                    </a:lnTo>
                    <a:cubicBezTo>
                      <a:pt x="101880" y="163023"/>
                      <a:pt x="171236" y="112419"/>
                      <a:pt x="205577" y="35288"/>
                    </a:cubicBezTo>
                    <a:lnTo>
                      <a:pt x="217208" y="0"/>
                    </a:lnTo>
                    <a:lnTo>
                      <a:pt x="225599" y="12445"/>
                    </a:lnTo>
                    <a:cubicBezTo>
                      <a:pt x="232939" y="29800"/>
                      <a:pt x="236998" y="48879"/>
                      <a:pt x="236998" y="68908"/>
                    </a:cubicBezTo>
                    <a:cubicBezTo>
                      <a:pt x="236998" y="149020"/>
                      <a:pt x="172054" y="213964"/>
                      <a:pt x="91942" y="213964"/>
                    </a:cubicBezTo>
                    <a:cubicBezTo>
                      <a:pt x="71914" y="213964"/>
                      <a:pt x="52833" y="209905"/>
                      <a:pt x="35479" y="202565"/>
                    </a:cubicBezTo>
                    <a:close/>
                  </a:path>
                </a:pathLst>
              </a:custGeom>
              <a:gradFill flip="none" rotWithShape="1">
                <a:gsLst>
                  <a:gs pos="55000">
                    <a:schemeClr val="bg2">
                      <a:alpha val="0"/>
                    </a:schemeClr>
                  </a:gs>
                  <a:gs pos="85000">
                    <a:schemeClr val="bg2">
                      <a:lumMod val="65000"/>
                      <a:lumOff val="35000"/>
                    </a:schemeClr>
                  </a:gs>
                </a:gsLst>
                <a:lin ang="3000000" scaled="0"/>
                <a:tileRect/>
              </a:gradFill>
              <a:ln w="7620" cap="flat">
                <a:noFill/>
                <a:prstDash val="solid"/>
                <a:miter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buClrTx/>
                  <a:buSzTx/>
                  <a:buFontTx/>
                </a:pPr>
                <a:endParaRPr lang="zh-CN" altLang="en-US">
                  <a:cs typeface="微软雅黑" panose="020B0503020204020204" charset="-122"/>
                  <a:sym typeface="+mn-ea"/>
                </a:endParaRPr>
              </a:p>
            </p:txBody>
          </p:sp>
        </p:grpSp>
      </p:grpSp>
      <p:sp>
        <p:nvSpPr>
          <p:cNvPr id="261" name="任意多边形: 形状 260"/>
          <p:cNvSpPr/>
          <p:nvPr>
            <p:custDataLst>
              <p:tags r:id="rId51"/>
            </p:custDataLst>
          </p:nvPr>
        </p:nvSpPr>
        <p:spPr>
          <a:xfrm>
            <a:off x="6014" y="4798785"/>
            <a:ext cx="1026798" cy="1442734"/>
          </a:xfrm>
          <a:custGeom>
            <a:avLst/>
            <a:gdLst>
              <a:gd name="connsiteX0" fmla="*/ 282432 w 1026798"/>
              <a:gd name="connsiteY0" fmla="*/ 374 h 1442734"/>
              <a:gd name="connsiteX1" fmla="*/ 1026425 w 1026798"/>
              <a:gd name="connsiteY1" fmla="*/ 698368 h 1442734"/>
              <a:gd name="connsiteX2" fmla="*/ 328432 w 1026798"/>
              <a:gd name="connsiteY2" fmla="*/ 1442361 h 1442734"/>
              <a:gd name="connsiteX3" fmla="*/ 45981 w 1026798"/>
              <a:gd name="connsiteY3" fmla="*/ 1394654 h 1442734"/>
              <a:gd name="connsiteX4" fmla="*/ 0 w 1026798"/>
              <a:gd name="connsiteY4" fmla="*/ 1371563 h 1442734"/>
              <a:gd name="connsiteX5" fmla="*/ 1 w 1026798"/>
              <a:gd name="connsiteY5" fmla="*/ 68089 h 1442734"/>
              <a:gd name="connsiteX6" fmla="*/ 3596 w 1026798"/>
              <a:gd name="connsiteY6" fmla="*/ 65986 h 1442734"/>
              <a:gd name="connsiteX7" fmla="*/ 282432 w 1026798"/>
              <a:gd name="connsiteY7" fmla="*/ 374 h 14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6798" h="1442734">
                <a:moveTo>
                  <a:pt x="282432" y="374"/>
                </a:moveTo>
                <a:cubicBezTo>
                  <a:pt x="680626" y="-12328"/>
                  <a:pt x="1013723" y="300174"/>
                  <a:pt x="1026425" y="698368"/>
                </a:cubicBezTo>
                <a:cubicBezTo>
                  <a:pt x="1039128" y="1096561"/>
                  <a:pt x="726625" y="1429658"/>
                  <a:pt x="328432" y="1442361"/>
                </a:cubicBezTo>
                <a:cubicBezTo>
                  <a:pt x="228883" y="1445536"/>
                  <a:pt x="133403" y="1428387"/>
                  <a:pt x="45981" y="1394654"/>
                </a:cubicBezTo>
                <a:lnTo>
                  <a:pt x="0" y="1371563"/>
                </a:lnTo>
                <a:lnTo>
                  <a:pt x="1" y="68089"/>
                </a:lnTo>
                <a:lnTo>
                  <a:pt x="3596" y="65986"/>
                </a:lnTo>
                <a:cubicBezTo>
                  <a:pt x="88691" y="26750"/>
                  <a:pt x="182884" y="3550"/>
                  <a:pt x="282432" y="374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85000"/>
                  <a:lumOff val="15000"/>
                </a:schemeClr>
              </a:gs>
              <a:gs pos="29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 w="7620" cap="flat">
            <a:noFill/>
            <a:prstDash val="solid"/>
            <a:miter/>
          </a:ln>
          <a:effectLst>
            <a:innerShdw blurRad="393700" dist="254000">
              <a:schemeClr val="bg2">
                <a:lumMod val="75000"/>
                <a:lumOff val="25000"/>
                <a:alpha val="65000"/>
              </a:scheme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0" name="任意多边形: 形状 279"/>
          <p:cNvSpPr/>
          <p:nvPr>
            <p:custDataLst>
              <p:tags r:id="rId52"/>
            </p:custDataLst>
          </p:nvPr>
        </p:nvSpPr>
        <p:spPr>
          <a:xfrm>
            <a:off x="6015" y="4451058"/>
            <a:ext cx="1409692" cy="2196415"/>
          </a:xfrm>
          <a:custGeom>
            <a:avLst/>
            <a:gdLst>
              <a:gd name="connsiteX0" fmla="*/ 332073 w 1409692"/>
              <a:gd name="connsiteY0" fmla="*/ 202 h 2196415"/>
              <a:gd name="connsiteX1" fmla="*/ 1330691 w 1409692"/>
              <a:gd name="connsiteY1" fmla="*/ 689995 h 2196415"/>
              <a:gd name="connsiteX2" fmla="*/ 719698 w 1409692"/>
              <a:gd name="connsiteY2" fmla="*/ 2117413 h 2196415"/>
              <a:gd name="connsiteX3" fmla="*/ 80134 w 1409692"/>
              <a:gd name="connsiteY3" fmla="*/ 2171585 h 2196415"/>
              <a:gd name="connsiteX4" fmla="*/ 1 w 1409692"/>
              <a:gd name="connsiteY4" fmla="*/ 2146014 h 2196415"/>
              <a:gd name="connsiteX5" fmla="*/ 0 w 1409692"/>
              <a:gd name="connsiteY5" fmla="*/ 51136 h 2196415"/>
              <a:gd name="connsiteX6" fmla="*/ 116971 w 1409692"/>
              <a:gd name="connsiteY6" fmla="*/ 17440 h 2196415"/>
              <a:gd name="connsiteX7" fmla="*/ 332073 w 1409692"/>
              <a:gd name="connsiteY7" fmla="*/ 202 h 219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9692" h="2196415">
                <a:moveTo>
                  <a:pt x="332073" y="202"/>
                </a:moveTo>
                <a:cubicBezTo>
                  <a:pt x="759850" y="8412"/>
                  <a:pt x="1161603" y="267826"/>
                  <a:pt x="1330691" y="689995"/>
                </a:cubicBezTo>
                <a:cubicBezTo>
                  <a:pt x="1556140" y="1252887"/>
                  <a:pt x="1282590" y="1891963"/>
                  <a:pt x="719698" y="2117413"/>
                </a:cubicBezTo>
                <a:cubicBezTo>
                  <a:pt x="508613" y="2201957"/>
                  <a:pt x="286816" y="2216329"/>
                  <a:pt x="80134" y="2171585"/>
                </a:cubicBezTo>
                <a:lnTo>
                  <a:pt x="1" y="2146014"/>
                </a:lnTo>
                <a:lnTo>
                  <a:pt x="0" y="51136"/>
                </a:lnTo>
                <a:lnTo>
                  <a:pt x="116971" y="17440"/>
                </a:lnTo>
                <a:cubicBezTo>
                  <a:pt x="188757" y="4443"/>
                  <a:pt x="260776" y="-1167"/>
                  <a:pt x="332073" y="202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37000"/>
            </a:schemeClr>
          </a:solidFill>
          <a:ln w="7620" cap="flat">
            <a:noFill/>
            <a:prstDash val="solid"/>
            <a:miter/>
          </a:ln>
          <a:effectLst>
            <a:softEdge rad="4826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任意多边形: 形状 122"/>
          <p:cNvSpPr/>
          <p:nvPr>
            <p:custDataLst>
              <p:tags r:id="rId53"/>
            </p:custDataLst>
          </p:nvPr>
        </p:nvSpPr>
        <p:spPr>
          <a:xfrm rot="7622746" flipH="1">
            <a:off x="455334" y="4521274"/>
            <a:ext cx="523240" cy="1061720"/>
          </a:xfrm>
          <a:custGeom>
            <a:avLst/>
            <a:gdLst>
              <a:gd name="connsiteX0" fmla="*/ 1582064 w 1582064"/>
              <a:gd name="connsiteY0" fmla="*/ 791032 h 1582064"/>
              <a:gd name="connsiteX1" fmla="*/ 791032 w 1582064"/>
              <a:gd name="connsiteY1" fmla="*/ 1582064 h 1582064"/>
              <a:gd name="connsiteX2" fmla="*/ 0 w 1582064"/>
              <a:gd name="connsiteY2" fmla="*/ 791032 h 1582064"/>
              <a:gd name="connsiteX3" fmla="*/ 791032 w 1582064"/>
              <a:gd name="connsiteY3" fmla="*/ 0 h 1582064"/>
              <a:gd name="connsiteX4" fmla="*/ 1582064 w 1582064"/>
              <a:gd name="connsiteY4" fmla="*/ 791032 h 158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" h="1833">
                <a:moveTo>
                  <a:pt x="236" y="0"/>
                </a:moveTo>
                <a:lnTo>
                  <a:pt x="252" y="8"/>
                </a:lnTo>
                <a:cubicBezTo>
                  <a:pt x="640" y="219"/>
                  <a:pt x="903" y="631"/>
                  <a:pt x="903" y="1104"/>
                </a:cubicBezTo>
                <a:cubicBezTo>
                  <a:pt x="903" y="1372"/>
                  <a:pt x="818" y="1621"/>
                  <a:pt x="674" y="1825"/>
                </a:cubicBezTo>
                <a:lnTo>
                  <a:pt x="667" y="1833"/>
                </a:lnTo>
                <a:lnTo>
                  <a:pt x="652" y="1825"/>
                </a:lnTo>
                <a:cubicBezTo>
                  <a:pt x="264" y="1614"/>
                  <a:pt x="0" y="1203"/>
                  <a:pt x="0" y="730"/>
                </a:cubicBezTo>
                <a:cubicBezTo>
                  <a:pt x="0" y="461"/>
                  <a:pt x="85" y="212"/>
                  <a:pt x="230" y="8"/>
                </a:cubicBezTo>
                <a:lnTo>
                  <a:pt x="236" y="0"/>
                </a:lnTo>
                <a:close/>
              </a:path>
            </a:pathLst>
          </a:custGeom>
          <a:gradFill>
            <a:gsLst>
              <a:gs pos="41000">
                <a:schemeClr val="bg2">
                  <a:lumMod val="40000"/>
                  <a:lumOff val="60000"/>
                </a:schemeClr>
              </a:gs>
              <a:gs pos="79000">
                <a:schemeClr val="bg2"/>
              </a:gs>
            </a:gsLst>
            <a:lin ang="10800000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64" name="任意多边形: 形状 263"/>
          <p:cNvSpPr/>
          <p:nvPr>
            <p:custDataLst>
              <p:tags r:id="rId54"/>
            </p:custDataLst>
          </p:nvPr>
        </p:nvSpPr>
        <p:spPr>
          <a:xfrm>
            <a:off x="57123" y="4800857"/>
            <a:ext cx="974097" cy="1190357"/>
          </a:xfrm>
          <a:custGeom>
            <a:avLst/>
            <a:gdLst>
              <a:gd name="connsiteX0" fmla="*/ 334368 w 974097"/>
              <a:gd name="connsiteY0" fmla="*/ 2627 h 1190357"/>
              <a:gd name="connsiteX1" fmla="*/ 473568 w 974097"/>
              <a:gd name="connsiteY1" fmla="*/ 29158 h 1190357"/>
              <a:gd name="connsiteX2" fmla="*/ 944945 w 974097"/>
              <a:gd name="connsiteY2" fmla="*/ 898982 h 1190357"/>
              <a:gd name="connsiteX3" fmla="*/ 814696 w 974097"/>
              <a:gd name="connsiteY3" fmla="*/ 1144350 h 1190357"/>
              <a:gd name="connsiteX4" fmla="*/ 758810 w 974097"/>
              <a:gd name="connsiteY4" fmla="*/ 1190357 h 1190357"/>
              <a:gd name="connsiteX5" fmla="*/ 753506 w 974097"/>
              <a:gd name="connsiteY5" fmla="*/ 1011247 h 1190357"/>
              <a:gd name="connsiteX6" fmla="*/ 110907 w 974097"/>
              <a:gd name="connsiteY6" fmla="*/ 108810 h 1190357"/>
              <a:gd name="connsiteX7" fmla="*/ 0 w 974097"/>
              <a:gd name="connsiteY7" fmla="*/ 66154 h 1190357"/>
              <a:gd name="connsiteX8" fmla="*/ 196878 w 974097"/>
              <a:gd name="connsiteY8" fmla="*/ 4300 h 1190357"/>
              <a:gd name="connsiteX9" fmla="*/ 334368 w 974097"/>
              <a:gd name="connsiteY9" fmla="*/ 2627 h 119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4097" h="1190357">
                <a:moveTo>
                  <a:pt x="334368" y="2627"/>
                </a:moveTo>
                <a:cubicBezTo>
                  <a:pt x="380678" y="6665"/>
                  <a:pt x="427273" y="15403"/>
                  <a:pt x="473568" y="29158"/>
                </a:cubicBezTo>
                <a:cubicBezTo>
                  <a:pt x="843934" y="139194"/>
                  <a:pt x="1054977" y="528629"/>
                  <a:pt x="944945" y="898982"/>
                </a:cubicBezTo>
                <a:cubicBezTo>
                  <a:pt x="917435" y="991574"/>
                  <a:pt x="872465" y="1074200"/>
                  <a:pt x="814696" y="1144350"/>
                </a:cubicBezTo>
                <a:lnTo>
                  <a:pt x="758810" y="1190357"/>
                </a:lnTo>
                <a:lnTo>
                  <a:pt x="753506" y="1011247"/>
                </a:lnTo>
                <a:cubicBezTo>
                  <a:pt x="700682" y="607507"/>
                  <a:pt x="449546" y="278305"/>
                  <a:pt x="110907" y="108810"/>
                </a:cubicBezTo>
                <a:lnTo>
                  <a:pt x="0" y="66154"/>
                </a:lnTo>
                <a:lnTo>
                  <a:pt x="196878" y="4300"/>
                </a:lnTo>
                <a:cubicBezTo>
                  <a:pt x="242033" y="-747"/>
                  <a:pt x="288058" y="-1410"/>
                  <a:pt x="334368" y="2627"/>
                </a:cubicBezTo>
                <a:close/>
              </a:path>
            </a:pathLst>
          </a:custGeom>
          <a:gradFill flip="none" rotWithShape="1">
            <a:gsLst>
              <a:gs pos="58000">
                <a:schemeClr val="bg2">
                  <a:lumMod val="75000"/>
                  <a:lumOff val="25000"/>
                  <a:alpha val="0"/>
                </a:schemeClr>
              </a:gs>
              <a:gs pos="85000">
                <a:schemeClr val="bg2">
                  <a:lumMod val="25000"/>
                  <a:lumOff val="75000"/>
                  <a:alpha val="55000"/>
                </a:schemeClr>
              </a:gs>
            </a:gsLst>
            <a:lin ang="18900000" scaled="1"/>
            <a:tileRect/>
          </a:gradFill>
          <a:ln w="7620" cap="flat">
            <a:noFill/>
            <a:prstDash val="solid"/>
            <a:miter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1" name="任意多边形: 形状 270"/>
          <p:cNvSpPr/>
          <p:nvPr>
            <p:custDataLst>
              <p:tags r:id="rId55"/>
            </p:custDataLst>
          </p:nvPr>
        </p:nvSpPr>
        <p:spPr>
          <a:xfrm>
            <a:off x="10930477" y="2603"/>
            <a:ext cx="1261523" cy="688036"/>
          </a:xfrm>
          <a:custGeom>
            <a:avLst/>
            <a:gdLst>
              <a:gd name="connsiteX0" fmla="*/ 0 w 1261523"/>
              <a:gd name="connsiteY0" fmla="*/ 0 h 688036"/>
              <a:gd name="connsiteX1" fmla="*/ 1261522 w 1261523"/>
              <a:gd name="connsiteY1" fmla="*/ 1 h 688036"/>
              <a:gd name="connsiteX2" fmla="*/ 1261523 w 1261523"/>
              <a:gd name="connsiteY2" fmla="*/ 500007 h 688036"/>
              <a:gd name="connsiteX3" fmla="*/ 1187136 w 1261523"/>
              <a:gd name="connsiteY3" fmla="*/ 559279 h 688036"/>
              <a:gd name="connsiteX4" fmla="*/ 812571 w 1261523"/>
              <a:gd name="connsiteY4" fmla="*/ 686295 h 688036"/>
              <a:gd name="connsiteX5" fmla="*/ 21066 w 1261523"/>
              <a:gd name="connsiteY5" fmla="*/ 124764 h 688036"/>
              <a:gd name="connsiteX6" fmla="*/ 0 w 1261523"/>
              <a:gd name="connsiteY6" fmla="*/ 0 h 68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1523" h="688036">
                <a:moveTo>
                  <a:pt x="0" y="0"/>
                </a:moveTo>
                <a:lnTo>
                  <a:pt x="1261522" y="1"/>
                </a:lnTo>
                <a:lnTo>
                  <a:pt x="1261523" y="500007"/>
                </a:lnTo>
                <a:lnTo>
                  <a:pt x="1187136" y="559279"/>
                </a:lnTo>
                <a:cubicBezTo>
                  <a:pt x="1079155" y="631366"/>
                  <a:pt x="951411" y="677007"/>
                  <a:pt x="812571" y="686295"/>
                </a:cubicBezTo>
                <a:cubicBezTo>
                  <a:pt x="442330" y="711062"/>
                  <a:pt x="115861" y="469105"/>
                  <a:pt x="21066" y="12476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80000"/>
                  <a:lumOff val="20000"/>
                </a:schemeClr>
              </a:gs>
              <a:gs pos="53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 w="7620" cap="flat">
            <a:noFill/>
            <a:prstDash val="solid"/>
            <a:miter/>
          </a:ln>
          <a:effectLst>
            <a:innerShdw blurRad="393700" dist="254000">
              <a:schemeClr val="bg2">
                <a:lumMod val="75000"/>
                <a:lumOff val="25000"/>
                <a:alpha val="65000"/>
              </a:scheme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7" name="任意多边形: 形状 276"/>
          <p:cNvSpPr/>
          <p:nvPr>
            <p:custDataLst>
              <p:tags r:id="rId56"/>
            </p:custDataLst>
          </p:nvPr>
        </p:nvSpPr>
        <p:spPr>
          <a:xfrm flipH="1" flipV="1">
            <a:off x="10902089" y="2603"/>
            <a:ext cx="785423" cy="867108"/>
          </a:xfrm>
          <a:custGeom>
            <a:avLst/>
            <a:gdLst>
              <a:gd name="connsiteX0" fmla="*/ 6543 w 785423"/>
              <a:gd name="connsiteY0" fmla="*/ 0 h 867108"/>
              <a:gd name="connsiteX1" fmla="*/ 18672 w 785423"/>
              <a:gd name="connsiteY1" fmla="*/ 0 h 867108"/>
              <a:gd name="connsiteX2" fmla="*/ 128425 w 785423"/>
              <a:gd name="connsiteY2" fmla="*/ 7573 h 867108"/>
              <a:gd name="connsiteX3" fmla="*/ 458649 w 785423"/>
              <a:gd name="connsiteY3" fmla="*/ 139072 h 867108"/>
              <a:gd name="connsiteX4" fmla="*/ 780451 w 785423"/>
              <a:gd name="connsiteY4" fmla="*/ 855995 h 867108"/>
              <a:gd name="connsiteX5" fmla="*/ 779176 w 785423"/>
              <a:gd name="connsiteY5" fmla="*/ 866403 h 867108"/>
              <a:gd name="connsiteX6" fmla="*/ 772659 w 785423"/>
              <a:gd name="connsiteY6" fmla="*/ 867105 h 867108"/>
              <a:gd name="connsiteX7" fmla="*/ 327607 w 785423"/>
              <a:gd name="connsiteY7" fmla="*/ 727473 h 867108"/>
              <a:gd name="connsiteX8" fmla="*/ 4946 w 785423"/>
              <a:gd name="connsiteY8" fmla="*/ 10700 h 867108"/>
              <a:gd name="connsiteX9" fmla="*/ 6543 w 785423"/>
              <a:gd name="connsiteY9" fmla="*/ 0 h 86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5423" h="867108">
                <a:moveTo>
                  <a:pt x="6543" y="0"/>
                </a:moveTo>
                <a:lnTo>
                  <a:pt x="18672" y="0"/>
                </a:lnTo>
                <a:lnTo>
                  <a:pt x="128425" y="7573"/>
                </a:lnTo>
                <a:cubicBezTo>
                  <a:pt x="243716" y="24340"/>
                  <a:pt x="356810" y="67642"/>
                  <a:pt x="458649" y="139072"/>
                </a:cubicBezTo>
                <a:cubicBezTo>
                  <a:pt x="697408" y="306537"/>
                  <a:pt x="811366" y="585363"/>
                  <a:pt x="780451" y="855995"/>
                </a:cubicBezTo>
                <a:lnTo>
                  <a:pt x="779176" y="866403"/>
                </a:lnTo>
                <a:lnTo>
                  <a:pt x="772659" y="867105"/>
                </a:lnTo>
                <a:cubicBezTo>
                  <a:pt x="618682" y="867594"/>
                  <a:pt x="462887" y="822359"/>
                  <a:pt x="327607" y="727473"/>
                </a:cubicBezTo>
                <a:cubicBezTo>
                  <a:pt x="88848" y="560008"/>
                  <a:pt x="-25970" y="281333"/>
                  <a:pt x="4946" y="10700"/>
                </a:cubicBezTo>
                <a:lnTo>
                  <a:pt x="6543" y="0"/>
                </a:lnTo>
                <a:close/>
              </a:path>
            </a:pathLst>
          </a:custGeom>
          <a:gradFill>
            <a:gsLst>
              <a:gs pos="16000">
                <a:schemeClr val="bg2">
                  <a:lumMod val="50000"/>
                  <a:lumOff val="50000"/>
                </a:schemeClr>
              </a:gs>
              <a:gs pos="97000">
                <a:schemeClr val="bg2"/>
              </a:gs>
            </a:gsLst>
            <a:lin ang="10800000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8" name="任意多边形: 形状 267"/>
          <p:cNvSpPr/>
          <p:nvPr>
            <p:custDataLst>
              <p:tags r:id="rId57"/>
            </p:custDataLst>
          </p:nvPr>
        </p:nvSpPr>
        <p:spPr>
          <a:xfrm>
            <a:off x="10434183" y="2604"/>
            <a:ext cx="1757817" cy="1133774"/>
          </a:xfrm>
          <a:custGeom>
            <a:avLst/>
            <a:gdLst>
              <a:gd name="connsiteX0" fmla="*/ 0 w 1757817"/>
              <a:gd name="connsiteY0" fmla="*/ 0 h 1133774"/>
              <a:gd name="connsiteX1" fmla="*/ 1757817 w 1757817"/>
              <a:gd name="connsiteY1" fmla="*/ 0 h 1133774"/>
              <a:gd name="connsiteX2" fmla="*/ 1757817 w 1757817"/>
              <a:gd name="connsiteY2" fmla="*/ 992629 h 1133774"/>
              <a:gd name="connsiteX3" fmla="*/ 1647136 w 1757817"/>
              <a:gd name="connsiteY3" fmla="*/ 1046981 h 1133774"/>
              <a:gd name="connsiteX4" fmla="*/ 78930 w 1757817"/>
              <a:gd name="connsiteY4" fmla="*/ 375725 h 1133774"/>
              <a:gd name="connsiteX5" fmla="*/ 11296 w 1757817"/>
              <a:gd name="connsiteY5" fmla="*/ 140949 h 1133774"/>
              <a:gd name="connsiteX6" fmla="*/ 0 w 1757817"/>
              <a:gd name="connsiteY6" fmla="*/ 0 h 113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7817" h="1133774">
                <a:moveTo>
                  <a:pt x="0" y="0"/>
                </a:moveTo>
                <a:lnTo>
                  <a:pt x="1757817" y="0"/>
                </a:lnTo>
                <a:lnTo>
                  <a:pt x="1757817" y="992629"/>
                </a:lnTo>
                <a:lnTo>
                  <a:pt x="1647136" y="1046981"/>
                </a:lnTo>
                <a:cubicBezTo>
                  <a:pt x="1028725" y="1294667"/>
                  <a:pt x="326616" y="994136"/>
                  <a:pt x="78930" y="375725"/>
                </a:cubicBezTo>
                <a:cubicBezTo>
                  <a:pt x="47970" y="298424"/>
                  <a:pt x="25575" y="219815"/>
                  <a:pt x="11296" y="14094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7620" cap="flat">
            <a:noFill/>
            <a:prstDash val="solid"/>
            <a:miter/>
          </a:ln>
          <a:effectLst>
            <a:softEdge rad="4826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8"/>
            </p:custDataLst>
          </p:nvPr>
        </p:nvSpPr>
        <p:spPr>
          <a:xfrm>
            <a:off x="5338800" y="2102400"/>
            <a:ext cx="5781600" cy="140400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tx1"/>
                    </a:gs>
                  </a:gsLst>
                  <a:lin ang="18900000" scaled="1"/>
                </a:gra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2"/>
            </p:custDataLst>
          </p:nvPr>
        </p:nvSpPr>
        <p:spPr>
          <a:xfrm>
            <a:off x="6393600" y="3942000"/>
            <a:ext cx="4726800" cy="8388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3000" b="1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8" Type="http://schemas.openxmlformats.org/officeDocument/2006/relationships/theme" Target="../theme/theme2.xml"/><Relationship Id="rId27" Type="http://schemas.openxmlformats.org/officeDocument/2006/relationships/tags" Target="../tags/tag488.xml"/><Relationship Id="rId26" Type="http://schemas.openxmlformats.org/officeDocument/2006/relationships/tags" Target="../tags/tag487.xml"/><Relationship Id="rId25" Type="http://schemas.openxmlformats.org/officeDocument/2006/relationships/tags" Target="../tags/tag486.xml"/><Relationship Id="rId24" Type="http://schemas.openxmlformats.org/officeDocument/2006/relationships/tags" Target="../tags/tag485.xml"/><Relationship Id="rId23" Type="http://schemas.openxmlformats.org/officeDocument/2006/relationships/tags" Target="../tags/tag484.xml"/><Relationship Id="rId22" Type="http://schemas.openxmlformats.org/officeDocument/2006/relationships/tags" Target="../tags/tag483.xml"/><Relationship Id="rId21" Type="http://schemas.openxmlformats.org/officeDocument/2006/relationships/tags" Target="../tags/tag482.xml"/><Relationship Id="rId20" Type="http://schemas.openxmlformats.org/officeDocument/2006/relationships/tags" Target="../tags/tag48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480.xml"/><Relationship Id="rId18" Type="http://schemas.openxmlformats.org/officeDocument/2006/relationships/tags" Target="../tags/tag479.xml"/><Relationship Id="rId17" Type="http://schemas.openxmlformats.org/officeDocument/2006/relationships/tags" Target="../tags/tag478.xml"/><Relationship Id="rId16" Type="http://schemas.openxmlformats.org/officeDocument/2006/relationships/tags" Target="../tags/tag477.xml"/><Relationship Id="rId15" Type="http://schemas.openxmlformats.org/officeDocument/2006/relationships/tags" Target="../tags/tag476.xml"/><Relationship Id="rId14" Type="http://schemas.openxmlformats.org/officeDocument/2006/relationships/tags" Target="../tags/tag475.xml"/><Relationship Id="rId13" Type="http://schemas.openxmlformats.org/officeDocument/2006/relationships/tags" Target="../tags/tag474.xml"/><Relationship Id="rId12" Type="http://schemas.openxmlformats.org/officeDocument/2006/relationships/tags" Target="../tags/tag47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0" name="任意多边形: 形状 19"/>
          <p:cNvSpPr/>
          <p:nvPr userDrawn="1">
            <p:custDataLst>
              <p:tags r:id="rId17"/>
            </p:custDataLst>
          </p:nvPr>
        </p:nvSpPr>
        <p:spPr>
          <a:xfrm>
            <a:off x="11504229" y="312746"/>
            <a:ext cx="646594" cy="570119"/>
          </a:xfrm>
          <a:custGeom>
            <a:avLst/>
            <a:gdLst>
              <a:gd name="connsiteX0" fmla="*/ 187618 w 646594"/>
              <a:gd name="connsiteY0" fmla="*/ 0 h 570119"/>
              <a:gd name="connsiteX1" fmla="*/ 646594 w 646594"/>
              <a:gd name="connsiteY1" fmla="*/ 400810 h 570119"/>
              <a:gd name="connsiteX2" fmla="*/ 0 w 646594"/>
              <a:gd name="connsiteY2" fmla="*/ 570119 h 570119"/>
              <a:gd name="connsiteX3" fmla="*/ 187618 w 646594"/>
              <a:gd name="connsiteY3" fmla="*/ 0 h 57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594" h="570119">
                <a:moveTo>
                  <a:pt x="187618" y="0"/>
                </a:moveTo>
                <a:lnTo>
                  <a:pt x="646594" y="400810"/>
                </a:lnTo>
                <a:lnTo>
                  <a:pt x="0" y="570119"/>
                </a:lnTo>
                <a:lnTo>
                  <a:pt x="187618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>
                <a:alpha val="20000"/>
              </a:schemeClr>
            </a:solidFill>
          </a:ln>
          <a:effectLst>
            <a:glow rad="381000">
              <a:schemeClr val="tx2">
                <a:alpha val="1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" name="任意多边形: 形状 54"/>
          <p:cNvSpPr/>
          <p:nvPr userDrawn="1">
            <p:custDataLst>
              <p:tags r:id="rId18"/>
            </p:custDataLst>
          </p:nvPr>
        </p:nvSpPr>
        <p:spPr>
          <a:xfrm>
            <a:off x="11779473" y="4435"/>
            <a:ext cx="412527" cy="360247"/>
          </a:xfrm>
          <a:custGeom>
            <a:avLst/>
            <a:gdLst>
              <a:gd name="connsiteX0" fmla="*/ 419590 w 1121830"/>
              <a:gd name="connsiteY0" fmla="*/ 0 h 1275012"/>
              <a:gd name="connsiteX1" fmla="*/ 709303 w 1121830"/>
              <a:gd name="connsiteY1" fmla="*/ 0 h 1275012"/>
              <a:gd name="connsiteX2" fmla="*/ 1121830 w 1121830"/>
              <a:gd name="connsiteY2" fmla="*/ 360247 h 1275012"/>
              <a:gd name="connsiteX3" fmla="*/ 1121830 w 1121830"/>
              <a:gd name="connsiteY3" fmla="*/ 981263 h 1275012"/>
              <a:gd name="connsiteX4" fmla="*/ 0 w 1121830"/>
              <a:gd name="connsiteY4" fmla="*/ 1275012 h 1275012"/>
              <a:gd name="connsiteX0-1" fmla="*/ 0 w 1121830"/>
              <a:gd name="connsiteY0-2" fmla="*/ 1275012 h 1366452"/>
              <a:gd name="connsiteX1-3" fmla="*/ 419590 w 1121830"/>
              <a:gd name="connsiteY1-4" fmla="*/ 0 h 1366452"/>
              <a:gd name="connsiteX2-5" fmla="*/ 709303 w 1121830"/>
              <a:gd name="connsiteY2-6" fmla="*/ 0 h 1366452"/>
              <a:gd name="connsiteX3-7" fmla="*/ 1121830 w 1121830"/>
              <a:gd name="connsiteY3-8" fmla="*/ 360247 h 1366452"/>
              <a:gd name="connsiteX4-9" fmla="*/ 1121830 w 1121830"/>
              <a:gd name="connsiteY4-10" fmla="*/ 981263 h 1366452"/>
              <a:gd name="connsiteX5" fmla="*/ 91440 w 1121830"/>
              <a:gd name="connsiteY5" fmla="*/ 1366452 h 1366452"/>
              <a:gd name="connsiteX0-11" fmla="*/ 0 w 1121830"/>
              <a:gd name="connsiteY0-12" fmla="*/ 1275012 h 1275012"/>
              <a:gd name="connsiteX1-13" fmla="*/ 419590 w 1121830"/>
              <a:gd name="connsiteY1-14" fmla="*/ 0 h 1275012"/>
              <a:gd name="connsiteX2-15" fmla="*/ 709303 w 1121830"/>
              <a:gd name="connsiteY2-16" fmla="*/ 0 h 1275012"/>
              <a:gd name="connsiteX3-17" fmla="*/ 1121830 w 1121830"/>
              <a:gd name="connsiteY3-18" fmla="*/ 360247 h 1275012"/>
              <a:gd name="connsiteX4-19" fmla="*/ 1121830 w 1121830"/>
              <a:gd name="connsiteY4-20" fmla="*/ 981263 h 1275012"/>
              <a:gd name="connsiteX0-21" fmla="*/ 0 w 702240"/>
              <a:gd name="connsiteY0-22" fmla="*/ 0 h 981263"/>
              <a:gd name="connsiteX1-23" fmla="*/ 289713 w 702240"/>
              <a:gd name="connsiteY1-24" fmla="*/ 0 h 981263"/>
              <a:gd name="connsiteX2-25" fmla="*/ 702240 w 702240"/>
              <a:gd name="connsiteY2-26" fmla="*/ 360247 h 981263"/>
              <a:gd name="connsiteX3-27" fmla="*/ 702240 w 702240"/>
              <a:gd name="connsiteY3-28" fmla="*/ 981263 h 981263"/>
              <a:gd name="connsiteX0-29" fmla="*/ 0 w 702240"/>
              <a:gd name="connsiteY0-30" fmla="*/ 0 h 360247"/>
              <a:gd name="connsiteX1-31" fmla="*/ 289713 w 702240"/>
              <a:gd name="connsiteY1-32" fmla="*/ 0 h 360247"/>
              <a:gd name="connsiteX2-33" fmla="*/ 702240 w 702240"/>
              <a:gd name="connsiteY2-34" fmla="*/ 360247 h 360247"/>
              <a:gd name="connsiteX0-35" fmla="*/ 0 w 412527"/>
              <a:gd name="connsiteY0-36" fmla="*/ 0 h 360247"/>
              <a:gd name="connsiteX1-37" fmla="*/ 412527 w 412527"/>
              <a:gd name="connsiteY1-38" fmla="*/ 360247 h 3602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12527" h="360247">
                <a:moveTo>
                  <a:pt x="0" y="0"/>
                </a:moveTo>
                <a:lnTo>
                  <a:pt x="412527" y="360247"/>
                </a:lnTo>
              </a:path>
            </a:pathLst>
          </a:custGeom>
          <a:noFill/>
          <a:ln>
            <a:gradFill>
              <a:gsLst>
                <a:gs pos="100000">
                  <a:schemeClr val="tx1">
                    <a:alpha val="30000"/>
                    <a:lumMod val="20000"/>
                    <a:lumOff val="80000"/>
                  </a:schemeClr>
                </a:gs>
                <a:gs pos="0">
                  <a:schemeClr val="tx1">
                    <a:lumMod val="20000"/>
                    <a:lumOff val="80000"/>
                    <a:alpha val="3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8" name="任意多边形: 形状 57"/>
          <p:cNvSpPr/>
          <p:nvPr userDrawn="1">
            <p:custDataLst>
              <p:tags r:id="rId19"/>
            </p:custDataLst>
          </p:nvPr>
        </p:nvSpPr>
        <p:spPr>
          <a:xfrm>
            <a:off x="10513523" y="4436"/>
            <a:ext cx="1678346" cy="1761044"/>
          </a:xfrm>
          <a:custGeom>
            <a:avLst/>
            <a:gdLst>
              <a:gd name="connsiteX0" fmla="*/ 579538 w 1678346"/>
              <a:gd name="connsiteY0" fmla="*/ 0 h 1761044"/>
              <a:gd name="connsiteX1" fmla="*/ 1678346 w 1678346"/>
              <a:gd name="connsiteY1" fmla="*/ 0 h 1761044"/>
              <a:gd name="connsiteX2" fmla="*/ 1678346 w 1678346"/>
              <a:gd name="connsiteY2" fmla="*/ 1321573 h 1761044"/>
              <a:gd name="connsiteX3" fmla="*/ 0 w 1678346"/>
              <a:gd name="connsiteY3" fmla="*/ 1761044 h 1761044"/>
              <a:gd name="connsiteX0-1" fmla="*/ 1678346 w 1769786"/>
              <a:gd name="connsiteY0-2" fmla="*/ 0 h 1761044"/>
              <a:gd name="connsiteX1-3" fmla="*/ 1678346 w 1769786"/>
              <a:gd name="connsiteY1-4" fmla="*/ 1321573 h 1761044"/>
              <a:gd name="connsiteX2-5" fmla="*/ 0 w 1769786"/>
              <a:gd name="connsiteY2-6" fmla="*/ 1761044 h 1761044"/>
              <a:gd name="connsiteX3-7" fmla="*/ 579538 w 1769786"/>
              <a:gd name="connsiteY3-8" fmla="*/ 0 h 1761044"/>
              <a:gd name="connsiteX4" fmla="*/ 1769786 w 1769786"/>
              <a:gd name="connsiteY4" fmla="*/ 91440 h 1761044"/>
              <a:gd name="connsiteX0-9" fmla="*/ 1678346 w 1678346"/>
              <a:gd name="connsiteY0-10" fmla="*/ 0 h 1761044"/>
              <a:gd name="connsiteX1-11" fmla="*/ 1678346 w 1678346"/>
              <a:gd name="connsiteY1-12" fmla="*/ 1321573 h 1761044"/>
              <a:gd name="connsiteX2-13" fmla="*/ 0 w 1678346"/>
              <a:gd name="connsiteY2-14" fmla="*/ 1761044 h 1761044"/>
              <a:gd name="connsiteX3-15" fmla="*/ 579538 w 1678346"/>
              <a:gd name="connsiteY3-16" fmla="*/ 0 h 1761044"/>
              <a:gd name="connsiteX0-17" fmla="*/ 1678346 w 1678346"/>
              <a:gd name="connsiteY0-18" fmla="*/ 1321573 h 1761044"/>
              <a:gd name="connsiteX1-19" fmla="*/ 0 w 1678346"/>
              <a:gd name="connsiteY1-20" fmla="*/ 1761044 h 1761044"/>
              <a:gd name="connsiteX2-21" fmla="*/ 579538 w 1678346"/>
              <a:gd name="connsiteY2-22" fmla="*/ 0 h 17610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78346" h="1761044">
                <a:moveTo>
                  <a:pt x="1678346" y="1321573"/>
                </a:moveTo>
                <a:lnTo>
                  <a:pt x="0" y="1761044"/>
                </a:lnTo>
                <a:lnTo>
                  <a:pt x="579538" y="0"/>
                </a:lnTo>
              </a:path>
            </a:pathLst>
          </a:custGeom>
          <a:noFill/>
          <a:ln>
            <a:gradFill>
              <a:gsLst>
                <a:gs pos="100000">
                  <a:schemeClr val="tx1">
                    <a:lumMod val="20000"/>
                    <a:lumOff val="80000"/>
                    <a:alpha val="28000"/>
                  </a:schemeClr>
                </a:gs>
                <a:gs pos="0">
                  <a:schemeClr val="tx1">
                    <a:lumMod val="20000"/>
                    <a:lumOff val="80000"/>
                    <a:alpha val="28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1" name="任意多边形: 形状 60"/>
          <p:cNvSpPr/>
          <p:nvPr userDrawn="1">
            <p:custDataLst>
              <p:tags r:id="rId20"/>
            </p:custDataLst>
          </p:nvPr>
        </p:nvSpPr>
        <p:spPr>
          <a:xfrm>
            <a:off x="9914282" y="4436"/>
            <a:ext cx="2277587" cy="2316211"/>
          </a:xfrm>
          <a:custGeom>
            <a:avLst/>
            <a:gdLst>
              <a:gd name="connsiteX0" fmla="*/ 762236 w 2277587"/>
              <a:gd name="connsiteY0" fmla="*/ 0 h 2316211"/>
              <a:gd name="connsiteX1" fmla="*/ 2277587 w 2277587"/>
              <a:gd name="connsiteY1" fmla="*/ 0 h 2316211"/>
              <a:gd name="connsiteX2" fmla="*/ 2277587 w 2277587"/>
              <a:gd name="connsiteY2" fmla="*/ 1719829 h 2316211"/>
              <a:gd name="connsiteX3" fmla="*/ 0 w 2277587"/>
              <a:gd name="connsiteY3" fmla="*/ 2316211 h 2316211"/>
              <a:gd name="connsiteX0-1" fmla="*/ 2277587 w 2369027"/>
              <a:gd name="connsiteY0-2" fmla="*/ 0 h 2316211"/>
              <a:gd name="connsiteX1-3" fmla="*/ 2277587 w 2369027"/>
              <a:gd name="connsiteY1-4" fmla="*/ 1719829 h 2316211"/>
              <a:gd name="connsiteX2-5" fmla="*/ 0 w 2369027"/>
              <a:gd name="connsiteY2-6" fmla="*/ 2316211 h 2316211"/>
              <a:gd name="connsiteX3-7" fmla="*/ 762236 w 2369027"/>
              <a:gd name="connsiteY3-8" fmla="*/ 0 h 2316211"/>
              <a:gd name="connsiteX4" fmla="*/ 2369027 w 2369027"/>
              <a:gd name="connsiteY4" fmla="*/ 91440 h 2316211"/>
              <a:gd name="connsiteX0-9" fmla="*/ 2277587 w 2277587"/>
              <a:gd name="connsiteY0-10" fmla="*/ 0 h 2316211"/>
              <a:gd name="connsiteX1-11" fmla="*/ 2277587 w 2277587"/>
              <a:gd name="connsiteY1-12" fmla="*/ 1719829 h 2316211"/>
              <a:gd name="connsiteX2-13" fmla="*/ 0 w 2277587"/>
              <a:gd name="connsiteY2-14" fmla="*/ 2316211 h 2316211"/>
              <a:gd name="connsiteX3-15" fmla="*/ 762236 w 2277587"/>
              <a:gd name="connsiteY3-16" fmla="*/ 0 h 2316211"/>
              <a:gd name="connsiteX0-17" fmla="*/ 2277587 w 2277587"/>
              <a:gd name="connsiteY0-18" fmla="*/ 1719829 h 2316211"/>
              <a:gd name="connsiteX1-19" fmla="*/ 0 w 2277587"/>
              <a:gd name="connsiteY1-20" fmla="*/ 2316211 h 2316211"/>
              <a:gd name="connsiteX2-21" fmla="*/ 762236 w 2277587"/>
              <a:gd name="connsiteY2-22" fmla="*/ 0 h 23162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277587" h="2316211">
                <a:moveTo>
                  <a:pt x="2277587" y="1719829"/>
                </a:moveTo>
                <a:lnTo>
                  <a:pt x="0" y="2316211"/>
                </a:lnTo>
                <a:lnTo>
                  <a:pt x="762236" y="0"/>
                </a:lnTo>
              </a:path>
            </a:pathLst>
          </a:custGeom>
          <a:noFill/>
          <a:ln>
            <a:gradFill>
              <a:gsLst>
                <a:gs pos="100000">
                  <a:schemeClr val="tx1">
                    <a:lumMod val="20000"/>
                    <a:lumOff val="80000"/>
                    <a:alpha val="25000"/>
                  </a:schemeClr>
                </a:gs>
                <a:gs pos="0">
                  <a:schemeClr val="tx1">
                    <a:lumMod val="20000"/>
                    <a:lumOff val="80000"/>
                    <a:alpha val="25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4" name="任意多边形: 形状 63"/>
          <p:cNvSpPr/>
          <p:nvPr userDrawn="1">
            <p:custDataLst>
              <p:tags r:id="rId21"/>
            </p:custDataLst>
          </p:nvPr>
        </p:nvSpPr>
        <p:spPr>
          <a:xfrm>
            <a:off x="9209147" y="4436"/>
            <a:ext cx="2982722" cy="3072989"/>
          </a:xfrm>
          <a:custGeom>
            <a:avLst/>
            <a:gdLst>
              <a:gd name="connsiteX0" fmla="*/ 1012434 w 2982722"/>
              <a:gd name="connsiteY0" fmla="*/ 0 h 3072989"/>
              <a:gd name="connsiteX1" fmla="*/ 2982722 w 2982722"/>
              <a:gd name="connsiteY1" fmla="*/ 0 h 3072989"/>
              <a:gd name="connsiteX2" fmla="*/ 2982722 w 2982722"/>
              <a:gd name="connsiteY2" fmla="*/ 2291969 h 3072989"/>
              <a:gd name="connsiteX3" fmla="*/ 0 w 2982722"/>
              <a:gd name="connsiteY3" fmla="*/ 3072989 h 3072989"/>
              <a:gd name="connsiteX0-1" fmla="*/ 2982722 w 3074162"/>
              <a:gd name="connsiteY0-2" fmla="*/ 0 h 3072989"/>
              <a:gd name="connsiteX1-3" fmla="*/ 2982722 w 3074162"/>
              <a:gd name="connsiteY1-4" fmla="*/ 2291969 h 3072989"/>
              <a:gd name="connsiteX2-5" fmla="*/ 0 w 3074162"/>
              <a:gd name="connsiteY2-6" fmla="*/ 3072989 h 3072989"/>
              <a:gd name="connsiteX3-7" fmla="*/ 1012434 w 3074162"/>
              <a:gd name="connsiteY3-8" fmla="*/ 0 h 3072989"/>
              <a:gd name="connsiteX4" fmla="*/ 3074162 w 3074162"/>
              <a:gd name="connsiteY4" fmla="*/ 91440 h 3072989"/>
              <a:gd name="connsiteX0-9" fmla="*/ 2982722 w 2982722"/>
              <a:gd name="connsiteY0-10" fmla="*/ 0 h 3072989"/>
              <a:gd name="connsiteX1-11" fmla="*/ 2982722 w 2982722"/>
              <a:gd name="connsiteY1-12" fmla="*/ 2291969 h 3072989"/>
              <a:gd name="connsiteX2-13" fmla="*/ 0 w 2982722"/>
              <a:gd name="connsiteY2-14" fmla="*/ 3072989 h 3072989"/>
              <a:gd name="connsiteX3-15" fmla="*/ 1012434 w 2982722"/>
              <a:gd name="connsiteY3-16" fmla="*/ 0 h 3072989"/>
              <a:gd name="connsiteX0-17" fmla="*/ 2982722 w 2982722"/>
              <a:gd name="connsiteY0-18" fmla="*/ 2291969 h 3072989"/>
              <a:gd name="connsiteX1-19" fmla="*/ 0 w 2982722"/>
              <a:gd name="connsiteY1-20" fmla="*/ 3072989 h 3072989"/>
              <a:gd name="connsiteX2-21" fmla="*/ 1012434 w 2982722"/>
              <a:gd name="connsiteY2-22" fmla="*/ 0 h 30729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982722" h="3072989">
                <a:moveTo>
                  <a:pt x="2982722" y="2291969"/>
                </a:moveTo>
                <a:lnTo>
                  <a:pt x="0" y="3072989"/>
                </a:lnTo>
                <a:lnTo>
                  <a:pt x="1012434" y="0"/>
                </a:lnTo>
              </a:path>
            </a:pathLst>
          </a:custGeom>
          <a:noFill/>
          <a:ln>
            <a:gradFill>
              <a:gsLst>
                <a:gs pos="100000">
                  <a:schemeClr val="tx1">
                    <a:lumMod val="20000"/>
                    <a:lumOff val="80000"/>
                    <a:alpha val="20000"/>
                  </a:schemeClr>
                </a:gs>
                <a:gs pos="0">
                  <a:schemeClr val="tx1">
                    <a:lumMod val="20000"/>
                    <a:lumOff val="80000"/>
                    <a:alpha val="2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7" name="任意多边形: 形状 66"/>
          <p:cNvSpPr/>
          <p:nvPr userDrawn="1">
            <p:custDataLst>
              <p:tags r:id="rId22"/>
            </p:custDataLst>
          </p:nvPr>
        </p:nvSpPr>
        <p:spPr>
          <a:xfrm>
            <a:off x="8493021" y="4436"/>
            <a:ext cx="3698848" cy="4008114"/>
          </a:xfrm>
          <a:custGeom>
            <a:avLst/>
            <a:gdLst>
              <a:gd name="connsiteX0" fmla="*/ 1305480 w 3698848"/>
              <a:gd name="connsiteY0" fmla="*/ 0 h 4008114"/>
              <a:gd name="connsiteX1" fmla="*/ 3698848 w 3698848"/>
              <a:gd name="connsiteY1" fmla="*/ 0 h 4008114"/>
              <a:gd name="connsiteX2" fmla="*/ 3698848 w 3698848"/>
              <a:gd name="connsiteY2" fmla="*/ 3039578 h 4008114"/>
              <a:gd name="connsiteX3" fmla="*/ 0 w 3698848"/>
              <a:gd name="connsiteY3" fmla="*/ 4008114 h 4008114"/>
              <a:gd name="connsiteX0-1" fmla="*/ 3698848 w 3790288"/>
              <a:gd name="connsiteY0-2" fmla="*/ 0 h 4008114"/>
              <a:gd name="connsiteX1-3" fmla="*/ 3698848 w 3790288"/>
              <a:gd name="connsiteY1-4" fmla="*/ 3039578 h 4008114"/>
              <a:gd name="connsiteX2-5" fmla="*/ 0 w 3790288"/>
              <a:gd name="connsiteY2-6" fmla="*/ 4008114 h 4008114"/>
              <a:gd name="connsiteX3-7" fmla="*/ 1305480 w 3790288"/>
              <a:gd name="connsiteY3-8" fmla="*/ 0 h 4008114"/>
              <a:gd name="connsiteX4" fmla="*/ 3790288 w 3790288"/>
              <a:gd name="connsiteY4" fmla="*/ 91440 h 4008114"/>
              <a:gd name="connsiteX0-9" fmla="*/ 3698848 w 3698848"/>
              <a:gd name="connsiteY0-10" fmla="*/ 0 h 4008114"/>
              <a:gd name="connsiteX1-11" fmla="*/ 3698848 w 3698848"/>
              <a:gd name="connsiteY1-12" fmla="*/ 3039578 h 4008114"/>
              <a:gd name="connsiteX2-13" fmla="*/ 0 w 3698848"/>
              <a:gd name="connsiteY2-14" fmla="*/ 4008114 h 4008114"/>
              <a:gd name="connsiteX3-15" fmla="*/ 1305480 w 3698848"/>
              <a:gd name="connsiteY3-16" fmla="*/ 0 h 4008114"/>
              <a:gd name="connsiteX0-17" fmla="*/ 3698848 w 3698848"/>
              <a:gd name="connsiteY0-18" fmla="*/ 3039578 h 4008114"/>
              <a:gd name="connsiteX1-19" fmla="*/ 0 w 3698848"/>
              <a:gd name="connsiteY1-20" fmla="*/ 4008114 h 4008114"/>
              <a:gd name="connsiteX2-21" fmla="*/ 1305480 w 3698848"/>
              <a:gd name="connsiteY2-22" fmla="*/ 0 h 4008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698848" h="4008114">
                <a:moveTo>
                  <a:pt x="3698848" y="3039578"/>
                </a:moveTo>
                <a:lnTo>
                  <a:pt x="0" y="4008114"/>
                </a:lnTo>
                <a:lnTo>
                  <a:pt x="1305480" y="0"/>
                </a:lnTo>
              </a:path>
            </a:pathLst>
          </a:custGeom>
          <a:noFill/>
          <a:ln>
            <a:gradFill>
              <a:gsLst>
                <a:gs pos="100000">
                  <a:schemeClr val="tx1">
                    <a:lumMod val="20000"/>
                    <a:lumOff val="80000"/>
                    <a:alpha val="15000"/>
                  </a:schemeClr>
                </a:gs>
                <a:gs pos="0">
                  <a:schemeClr val="tx1">
                    <a:lumMod val="20000"/>
                    <a:lumOff val="80000"/>
                    <a:alpha val="15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0" name="任意多边形: 形状 69"/>
          <p:cNvSpPr/>
          <p:nvPr userDrawn="1">
            <p:custDataLst>
              <p:tags r:id="rId23"/>
            </p:custDataLst>
          </p:nvPr>
        </p:nvSpPr>
        <p:spPr>
          <a:xfrm>
            <a:off x="7733142" y="4437"/>
            <a:ext cx="4458726" cy="4859961"/>
          </a:xfrm>
          <a:custGeom>
            <a:avLst/>
            <a:gdLst>
              <a:gd name="connsiteX0" fmla="*/ 1642341 w 4458726"/>
              <a:gd name="connsiteY0" fmla="*/ 0 h 4859961"/>
              <a:gd name="connsiteX1" fmla="*/ 4458726 w 4458726"/>
              <a:gd name="connsiteY1" fmla="*/ 0 h 4859961"/>
              <a:gd name="connsiteX2" fmla="*/ 4458726 w 4458726"/>
              <a:gd name="connsiteY2" fmla="*/ 3692452 h 4859961"/>
              <a:gd name="connsiteX3" fmla="*/ 0 w 4458726"/>
              <a:gd name="connsiteY3" fmla="*/ 4859961 h 4859961"/>
              <a:gd name="connsiteX0-1" fmla="*/ 4458726 w 4550166"/>
              <a:gd name="connsiteY0-2" fmla="*/ 0 h 4859961"/>
              <a:gd name="connsiteX1-3" fmla="*/ 4458726 w 4550166"/>
              <a:gd name="connsiteY1-4" fmla="*/ 3692452 h 4859961"/>
              <a:gd name="connsiteX2-5" fmla="*/ 0 w 4550166"/>
              <a:gd name="connsiteY2-6" fmla="*/ 4859961 h 4859961"/>
              <a:gd name="connsiteX3-7" fmla="*/ 1642341 w 4550166"/>
              <a:gd name="connsiteY3-8" fmla="*/ 0 h 4859961"/>
              <a:gd name="connsiteX4" fmla="*/ 4550166 w 4550166"/>
              <a:gd name="connsiteY4" fmla="*/ 91440 h 4859961"/>
              <a:gd name="connsiteX0-9" fmla="*/ 4458726 w 4458726"/>
              <a:gd name="connsiteY0-10" fmla="*/ 0 h 4859961"/>
              <a:gd name="connsiteX1-11" fmla="*/ 4458726 w 4458726"/>
              <a:gd name="connsiteY1-12" fmla="*/ 3692452 h 4859961"/>
              <a:gd name="connsiteX2-13" fmla="*/ 0 w 4458726"/>
              <a:gd name="connsiteY2-14" fmla="*/ 4859961 h 4859961"/>
              <a:gd name="connsiteX3-15" fmla="*/ 1642341 w 4458726"/>
              <a:gd name="connsiteY3-16" fmla="*/ 0 h 4859961"/>
              <a:gd name="connsiteX0-17" fmla="*/ 4458726 w 4458726"/>
              <a:gd name="connsiteY0-18" fmla="*/ 3692452 h 4859961"/>
              <a:gd name="connsiteX1-19" fmla="*/ 0 w 4458726"/>
              <a:gd name="connsiteY1-20" fmla="*/ 4859961 h 4859961"/>
              <a:gd name="connsiteX2-21" fmla="*/ 1642341 w 4458726"/>
              <a:gd name="connsiteY2-22" fmla="*/ 0 h 4859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458726" h="4859961">
                <a:moveTo>
                  <a:pt x="4458726" y="3692452"/>
                </a:moveTo>
                <a:lnTo>
                  <a:pt x="0" y="4859961"/>
                </a:lnTo>
                <a:lnTo>
                  <a:pt x="1642341" y="0"/>
                </a:lnTo>
              </a:path>
            </a:pathLst>
          </a:custGeom>
          <a:noFill/>
          <a:ln>
            <a:gradFill>
              <a:gsLst>
                <a:gs pos="100000">
                  <a:schemeClr val="tx1">
                    <a:lumMod val="20000"/>
                    <a:lumOff val="80000"/>
                    <a:alpha val="10000"/>
                  </a:schemeClr>
                </a:gs>
                <a:gs pos="0">
                  <a:schemeClr val="tx1">
                    <a:lumMod val="20000"/>
                    <a:lumOff val="80000"/>
                    <a:alpha val="1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3" name="任意多边形: 形状 72"/>
          <p:cNvSpPr/>
          <p:nvPr userDrawn="1">
            <p:custDataLst>
              <p:tags r:id="rId24"/>
            </p:custDataLst>
          </p:nvPr>
        </p:nvSpPr>
        <p:spPr>
          <a:xfrm>
            <a:off x="7008541" y="4437"/>
            <a:ext cx="5183327" cy="5677843"/>
          </a:xfrm>
          <a:custGeom>
            <a:avLst/>
            <a:gdLst>
              <a:gd name="connsiteX0" fmla="*/ 1962675 w 5183327"/>
              <a:gd name="connsiteY0" fmla="*/ 0 h 5677843"/>
              <a:gd name="connsiteX1" fmla="*/ 5183327 w 5183327"/>
              <a:gd name="connsiteY1" fmla="*/ 0 h 5677843"/>
              <a:gd name="connsiteX2" fmla="*/ 5183327 w 5183327"/>
              <a:gd name="connsiteY2" fmla="*/ 4320599 h 5677843"/>
              <a:gd name="connsiteX3" fmla="*/ 0 w 5183327"/>
              <a:gd name="connsiteY3" fmla="*/ 5677843 h 5677843"/>
              <a:gd name="connsiteX0-1" fmla="*/ 5183327 w 5274767"/>
              <a:gd name="connsiteY0-2" fmla="*/ 0 h 5677843"/>
              <a:gd name="connsiteX1-3" fmla="*/ 5183327 w 5274767"/>
              <a:gd name="connsiteY1-4" fmla="*/ 4320599 h 5677843"/>
              <a:gd name="connsiteX2-5" fmla="*/ 0 w 5274767"/>
              <a:gd name="connsiteY2-6" fmla="*/ 5677843 h 5677843"/>
              <a:gd name="connsiteX3-7" fmla="*/ 1962675 w 5274767"/>
              <a:gd name="connsiteY3-8" fmla="*/ 0 h 5677843"/>
              <a:gd name="connsiteX4" fmla="*/ 5274767 w 5274767"/>
              <a:gd name="connsiteY4" fmla="*/ 91440 h 5677843"/>
              <a:gd name="connsiteX0-9" fmla="*/ 5183327 w 5183327"/>
              <a:gd name="connsiteY0-10" fmla="*/ 0 h 5677843"/>
              <a:gd name="connsiteX1-11" fmla="*/ 5183327 w 5183327"/>
              <a:gd name="connsiteY1-12" fmla="*/ 4320599 h 5677843"/>
              <a:gd name="connsiteX2-13" fmla="*/ 0 w 5183327"/>
              <a:gd name="connsiteY2-14" fmla="*/ 5677843 h 5677843"/>
              <a:gd name="connsiteX3-15" fmla="*/ 1962675 w 5183327"/>
              <a:gd name="connsiteY3-16" fmla="*/ 0 h 5677843"/>
              <a:gd name="connsiteX0-17" fmla="*/ 5183327 w 5183327"/>
              <a:gd name="connsiteY0-18" fmla="*/ 4320599 h 5677843"/>
              <a:gd name="connsiteX1-19" fmla="*/ 0 w 5183327"/>
              <a:gd name="connsiteY1-20" fmla="*/ 5677843 h 5677843"/>
              <a:gd name="connsiteX2-21" fmla="*/ 1962675 w 5183327"/>
              <a:gd name="connsiteY2-22" fmla="*/ 0 h 56778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183327" h="5677843">
                <a:moveTo>
                  <a:pt x="5183327" y="4320599"/>
                </a:moveTo>
                <a:lnTo>
                  <a:pt x="0" y="5677843"/>
                </a:lnTo>
                <a:lnTo>
                  <a:pt x="1962675" y="0"/>
                </a:lnTo>
              </a:path>
            </a:pathLst>
          </a:custGeom>
          <a:noFill/>
          <a:ln>
            <a:gradFill>
              <a:gsLst>
                <a:gs pos="100000">
                  <a:schemeClr val="tx1">
                    <a:lumMod val="20000"/>
                    <a:lumOff val="80000"/>
                    <a:alpha val="5000"/>
                  </a:schemeClr>
                </a:gs>
                <a:gs pos="0">
                  <a:schemeClr val="tx1">
                    <a:lumMod val="20000"/>
                    <a:lumOff val="80000"/>
                    <a:alpha val="5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6" name="任意多边形: 形状 75"/>
          <p:cNvSpPr/>
          <p:nvPr userDrawn="1">
            <p:custDataLst>
              <p:tags r:id="rId25"/>
            </p:custDataLst>
          </p:nvPr>
        </p:nvSpPr>
        <p:spPr>
          <a:xfrm>
            <a:off x="6144978" y="4436"/>
            <a:ext cx="6046890" cy="6556006"/>
          </a:xfrm>
          <a:custGeom>
            <a:avLst/>
            <a:gdLst>
              <a:gd name="connsiteX0" fmla="*/ 2362895 w 6046890"/>
              <a:gd name="connsiteY0" fmla="*/ 0 h 6556006"/>
              <a:gd name="connsiteX1" fmla="*/ 6046890 w 6046890"/>
              <a:gd name="connsiteY1" fmla="*/ 0 h 6556006"/>
              <a:gd name="connsiteX2" fmla="*/ 6046890 w 6046890"/>
              <a:gd name="connsiteY2" fmla="*/ 4972640 h 6556006"/>
              <a:gd name="connsiteX3" fmla="*/ 0 w 6046890"/>
              <a:gd name="connsiteY3" fmla="*/ 6556006 h 6556006"/>
              <a:gd name="connsiteX0-1" fmla="*/ 6046890 w 6138330"/>
              <a:gd name="connsiteY0-2" fmla="*/ 0 h 6556006"/>
              <a:gd name="connsiteX1-3" fmla="*/ 6046890 w 6138330"/>
              <a:gd name="connsiteY1-4" fmla="*/ 4972640 h 6556006"/>
              <a:gd name="connsiteX2-5" fmla="*/ 0 w 6138330"/>
              <a:gd name="connsiteY2-6" fmla="*/ 6556006 h 6556006"/>
              <a:gd name="connsiteX3-7" fmla="*/ 2362895 w 6138330"/>
              <a:gd name="connsiteY3-8" fmla="*/ 0 h 6556006"/>
              <a:gd name="connsiteX4" fmla="*/ 6138330 w 6138330"/>
              <a:gd name="connsiteY4" fmla="*/ 91440 h 6556006"/>
              <a:gd name="connsiteX0-9" fmla="*/ 6046890 w 6046890"/>
              <a:gd name="connsiteY0-10" fmla="*/ 0 h 6556006"/>
              <a:gd name="connsiteX1-11" fmla="*/ 6046890 w 6046890"/>
              <a:gd name="connsiteY1-12" fmla="*/ 4972640 h 6556006"/>
              <a:gd name="connsiteX2-13" fmla="*/ 0 w 6046890"/>
              <a:gd name="connsiteY2-14" fmla="*/ 6556006 h 6556006"/>
              <a:gd name="connsiteX3-15" fmla="*/ 2362895 w 6046890"/>
              <a:gd name="connsiteY3-16" fmla="*/ 0 h 6556006"/>
              <a:gd name="connsiteX0-17" fmla="*/ 6046890 w 6046890"/>
              <a:gd name="connsiteY0-18" fmla="*/ 4972640 h 6556006"/>
              <a:gd name="connsiteX1-19" fmla="*/ 0 w 6046890"/>
              <a:gd name="connsiteY1-20" fmla="*/ 6556006 h 6556006"/>
              <a:gd name="connsiteX2-21" fmla="*/ 2362895 w 6046890"/>
              <a:gd name="connsiteY2-22" fmla="*/ 0 h 65560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046890" h="6556006">
                <a:moveTo>
                  <a:pt x="6046890" y="4972640"/>
                </a:moveTo>
                <a:lnTo>
                  <a:pt x="0" y="6556006"/>
                </a:lnTo>
                <a:lnTo>
                  <a:pt x="2362895" y="0"/>
                </a:lnTo>
              </a:path>
            </a:pathLst>
          </a:custGeom>
          <a:noFill/>
          <a:ln>
            <a:gradFill>
              <a:gsLst>
                <a:gs pos="100000">
                  <a:schemeClr val="tx1">
                    <a:lumMod val="20000"/>
                    <a:lumOff val="80000"/>
                    <a:alpha val="3000"/>
                  </a:schemeClr>
                </a:gs>
                <a:gs pos="0">
                  <a:schemeClr val="tx1">
                    <a:lumMod val="20000"/>
                    <a:lumOff val="80000"/>
                    <a:alpha val="3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2" name="任意多边形: 形状 51"/>
          <p:cNvSpPr/>
          <p:nvPr userDrawn="1">
            <p:custDataLst>
              <p:tags r:id="rId26"/>
            </p:custDataLst>
          </p:nvPr>
        </p:nvSpPr>
        <p:spPr>
          <a:xfrm>
            <a:off x="11077494" y="4436"/>
            <a:ext cx="1114506" cy="1278349"/>
          </a:xfrm>
          <a:custGeom>
            <a:avLst/>
            <a:gdLst>
              <a:gd name="connsiteX0" fmla="*/ 420688 w 1114506"/>
              <a:gd name="connsiteY0" fmla="*/ 0 h 1278349"/>
              <a:gd name="connsiteX1" fmla="*/ 705481 w 1114506"/>
              <a:gd name="connsiteY1" fmla="*/ 0 h 1278349"/>
              <a:gd name="connsiteX2" fmla="*/ 1114506 w 1114506"/>
              <a:gd name="connsiteY2" fmla="*/ 357188 h 1278349"/>
              <a:gd name="connsiteX3" fmla="*/ 1114506 w 1114506"/>
              <a:gd name="connsiteY3" fmla="*/ 986517 h 1278349"/>
              <a:gd name="connsiteX4" fmla="*/ 0 w 1114506"/>
              <a:gd name="connsiteY4" fmla="*/ 1278349 h 1278349"/>
              <a:gd name="connsiteX0-1" fmla="*/ 705481 w 1114506"/>
              <a:gd name="connsiteY0-2" fmla="*/ 0 h 1278349"/>
              <a:gd name="connsiteX1-3" fmla="*/ 1114506 w 1114506"/>
              <a:gd name="connsiteY1-4" fmla="*/ 357188 h 1278349"/>
              <a:gd name="connsiteX2-5" fmla="*/ 1114506 w 1114506"/>
              <a:gd name="connsiteY2-6" fmla="*/ 986517 h 1278349"/>
              <a:gd name="connsiteX3-7" fmla="*/ 0 w 1114506"/>
              <a:gd name="connsiteY3-8" fmla="*/ 1278349 h 1278349"/>
              <a:gd name="connsiteX4-9" fmla="*/ 420688 w 1114506"/>
              <a:gd name="connsiteY4-10" fmla="*/ 0 h 1278349"/>
              <a:gd name="connsiteX5" fmla="*/ 796921 w 1114506"/>
              <a:gd name="connsiteY5" fmla="*/ 91440 h 1278349"/>
              <a:gd name="connsiteX0-11" fmla="*/ 705481 w 1114506"/>
              <a:gd name="connsiteY0-12" fmla="*/ 0 h 1278349"/>
              <a:gd name="connsiteX1-13" fmla="*/ 1114506 w 1114506"/>
              <a:gd name="connsiteY1-14" fmla="*/ 357188 h 1278349"/>
              <a:gd name="connsiteX2-15" fmla="*/ 1114506 w 1114506"/>
              <a:gd name="connsiteY2-16" fmla="*/ 986517 h 1278349"/>
              <a:gd name="connsiteX3-17" fmla="*/ 0 w 1114506"/>
              <a:gd name="connsiteY3-18" fmla="*/ 1278349 h 1278349"/>
              <a:gd name="connsiteX4-19" fmla="*/ 420688 w 1114506"/>
              <a:gd name="connsiteY4-20" fmla="*/ 0 h 1278349"/>
              <a:gd name="connsiteX0-21" fmla="*/ 1114506 w 1114506"/>
              <a:gd name="connsiteY0-22" fmla="*/ 357188 h 1278349"/>
              <a:gd name="connsiteX1-23" fmla="*/ 1114506 w 1114506"/>
              <a:gd name="connsiteY1-24" fmla="*/ 986517 h 1278349"/>
              <a:gd name="connsiteX2-25" fmla="*/ 0 w 1114506"/>
              <a:gd name="connsiteY2-26" fmla="*/ 1278349 h 1278349"/>
              <a:gd name="connsiteX3-27" fmla="*/ 420688 w 1114506"/>
              <a:gd name="connsiteY3-28" fmla="*/ 0 h 1278349"/>
              <a:gd name="connsiteX0-29" fmla="*/ 1114506 w 1114506"/>
              <a:gd name="connsiteY0-30" fmla="*/ 986517 h 1278349"/>
              <a:gd name="connsiteX1-31" fmla="*/ 0 w 1114506"/>
              <a:gd name="connsiteY1-32" fmla="*/ 1278349 h 1278349"/>
              <a:gd name="connsiteX2-33" fmla="*/ 420688 w 1114506"/>
              <a:gd name="connsiteY2-34" fmla="*/ 0 h 1278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14506" h="1278349">
                <a:moveTo>
                  <a:pt x="1114506" y="986517"/>
                </a:moveTo>
                <a:lnTo>
                  <a:pt x="0" y="1278349"/>
                </a:lnTo>
                <a:lnTo>
                  <a:pt x="420688" y="0"/>
                </a:lnTo>
              </a:path>
            </a:pathLst>
          </a:custGeom>
          <a:noFill/>
          <a:ln>
            <a:gradFill>
              <a:gsLst>
                <a:gs pos="100000">
                  <a:schemeClr val="tx1">
                    <a:alpha val="30000"/>
                    <a:lumMod val="20000"/>
                    <a:lumOff val="80000"/>
                  </a:schemeClr>
                </a:gs>
                <a:gs pos="0">
                  <a:schemeClr val="tx1">
                    <a:lumMod val="20000"/>
                    <a:lumOff val="80000"/>
                    <a:alpha val="3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90.xml"/><Relationship Id="rId2" Type="http://schemas.openxmlformats.org/officeDocument/2006/relationships/image" Target="../media/image5.png"/><Relationship Id="rId1" Type="http://schemas.openxmlformats.org/officeDocument/2006/relationships/tags" Target="../tags/tag48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29.xml"/><Relationship Id="rId8" Type="http://schemas.openxmlformats.org/officeDocument/2006/relationships/image" Target="../media/image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528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52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533.xml"/><Relationship Id="rId4" Type="http://schemas.openxmlformats.org/officeDocument/2006/relationships/image" Target="../media/image5.png"/><Relationship Id="rId3" Type="http://schemas.openxmlformats.org/officeDocument/2006/relationships/tags" Target="../tags/tag532.xml"/><Relationship Id="rId2" Type="http://schemas.openxmlformats.org/officeDocument/2006/relationships/tags" Target="../tags/tag531.xml"/><Relationship Id="rId1" Type="http://schemas.openxmlformats.org/officeDocument/2006/relationships/tags" Target="../tags/tag53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535.xml"/><Relationship Id="rId7" Type="http://schemas.openxmlformats.org/officeDocument/2006/relationships/image" Target="../media/image16.png"/><Relationship Id="rId6" Type="http://schemas.microsoft.com/office/2007/relationships/media" Target="../media/media3.mp4"/><Relationship Id="rId5" Type="http://schemas.openxmlformats.org/officeDocument/2006/relationships/video" Target="../media/media3.mp4"/><Relationship Id="rId4" Type="http://schemas.openxmlformats.org/officeDocument/2006/relationships/image" Target="../media/image15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tags" Target="../tags/tag53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37.xml"/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tags" Target="../tags/tag53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539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538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543.xml"/><Relationship Id="rId4" Type="http://schemas.openxmlformats.org/officeDocument/2006/relationships/image" Target="../media/image5.png"/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" Type="http://schemas.openxmlformats.org/officeDocument/2006/relationships/tags" Target="../tags/tag54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3" Type="http://schemas.openxmlformats.org/officeDocument/2006/relationships/image" Target="../media/image22.png"/><Relationship Id="rId2" Type="http://schemas.openxmlformats.org/officeDocument/2006/relationships/tags" Target="../tags/tag545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546.xml"/><Relationship Id="rId11" Type="http://schemas.openxmlformats.org/officeDocument/2006/relationships/image" Target="../media/image5.png"/><Relationship Id="rId10" Type="http://schemas.openxmlformats.org/officeDocument/2006/relationships/image" Target="../media/image29.svg"/><Relationship Id="rId1" Type="http://schemas.openxmlformats.org/officeDocument/2006/relationships/tags" Target="../tags/tag544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548.xml"/><Relationship Id="rId5" Type="http://schemas.openxmlformats.org/officeDocument/2006/relationships/image" Target="../media/image5.pn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tags" Target="../tags/tag5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550.xml"/><Relationship Id="rId1" Type="http://schemas.openxmlformats.org/officeDocument/2006/relationships/tags" Target="../tags/tag54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99.xml"/><Relationship Id="rId8" Type="http://schemas.openxmlformats.org/officeDocument/2006/relationships/tags" Target="../tags/tag498.xml"/><Relationship Id="rId7" Type="http://schemas.openxmlformats.org/officeDocument/2006/relationships/tags" Target="../tags/tag497.xml"/><Relationship Id="rId6" Type="http://schemas.openxmlformats.org/officeDocument/2006/relationships/tags" Target="../tags/tag496.xml"/><Relationship Id="rId5" Type="http://schemas.openxmlformats.org/officeDocument/2006/relationships/tags" Target="../tags/tag495.xml"/><Relationship Id="rId4" Type="http://schemas.openxmlformats.org/officeDocument/2006/relationships/tags" Target="../tags/tag494.xml"/><Relationship Id="rId3" Type="http://schemas.openxmlformats.org/officeDocument/2006/relationships/tags" Target="../tags/tag493.xml"/><Relationship Id="rId2" Type="http://schemas.openxmlformats.org/officeDocument/2006/relationships/tags" Target="../tags/tag492.xml"/><Relationship Id="rId17" Type="http://schemas.openxmlformats.org/officeDocument/2006/relationships/slideLayout" Target="../slideLayouts/slideLayout14.xml"/><Relationship Id="rId16" Type="http://schemas.openxmlformats.org/officeDocument/2006/relationships/tags" Target="../tags/tag505.xml"/><Relationship Id="rId15" Type="http://schemas.openxmlformats.org/officeDocument/2006/relationships/image" Target="../media/image5.png"/><Relationship Id="rId14" Type="http://schemas.openxmlformats.org/officeDocument/2006/relationships/tags" Target="../tags/tag504.xml"/><Relationship Id="rId13" Type="http://schemas.openxmlformats.org/officeDocument/2006/relationships/tags" Target="../tags/tag503.xml"/><Relationship Id="rId12" Type="http://schemas.openxmlformats.org/officeDocument/2006/relationships/tags" Target="../tags/tag502.xml"/><Relationship Id="rId11" Type="http://schemas.openxmlformats.org/officeDocument/2006/relationships/tags" Target="../tags/tag501.xml"/><Relationship Id="rId10" Type="http://schemas.openxmlformats.org/officeDocument/2006/relationships/tags" Target="../tags/tag500.xml"/><Relationship Id="rId1" Type="http://schemas.openxmlformats.org/officeDocument/2006/relationships/tags" Target="../tags/tag49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509.xml"/><Relationship Id="rId4" Type="http://schemas.openxmlformats.org/officeDocument/2006/relationships/image" Target="../media/image5.png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tags" Target="../tags/tag50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12.xml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tags" Target="../tags/tag511.xml"/><Relationship Id="rId1" Type="http://schemas.openxmlformats.org/officeDocument/2006/relationships/tags" Target="../tags/tag510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1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51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518.xml"/><Relationship Id="rId4" Type="http://schemas.openxmlformats.org/officeDocument/2006/relationships/image" Target="../media/image5.png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tags" Target="../tags/tag51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20.xml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tags" Target="../tags/tag51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23.xml"/><Relationship Id="rId3" Type="http://schemas.openxmlformats.org/officeDocument/2006/relationships/image" Target="../media/image10.png"/><Relationship Id="rId2" Type="http://schemas.openxmlformats.org/officeDocument/2006/relationships/tags" Target="../tags/tag522.xml"/><Relationship Id="rId1" Type="http://schemas.openxmlformats.org/officeDocument/2006/relationships/tags" Target="../tags/tag52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26.xml"/><Relationship Id="rId4" Type="http://schemas.openxmlformats.org/officeDocument/2006/relationships/image" Target="../media/image5.png"/><Relationship Id="rId3" Type="http://schemas.openxmlformats.org/officeDocument/2006/relationships/image" Target="../media/image11.png"/><Relationship Id="rId2" Type="http://schemas.openxmlformats.org/officeDocument/2006/relationships/tags" Target="../tags/tag525.xml"/><Relationship Id="rId1" Type="http://schemas.openxmlformats.org/officeDocument/2006/relationships/tags" Target="../tags/tag5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07415" y="1746885"/>
            <a:ext cx="5779770" cy="2120265"/>
          </a:xfrm>
        </p:spPr>
        <p:txBody>
          <a:bodyPr>
            <a:noAutofit/>
          </a:bodyPr>
          <a:lstStyle/>
          <a:p>
            <a:pPr lvl="0"/>
            <a:r>
              <a:rPr lang="zh-CN" altLang="en-US" sz="3600" dirty="0"/>
              <a:t>基于</a:t>
            </a:r>
            <a:r>
              <a:rPr lang="en-US" altLang="zh-CN" sz="3600" dirty="0"/>
              <a:t>STM32F412VGT6</a:t>
            </a:r>
            <a:r>
              <a:rPr lang="zh-CN" altLang="en-US" sz="3600" dirty="0"/>
              <a:t>与</a:t>
            </a:r>
            <a:r>
              <a:rPr lang="en-US" altLang="zh-CN" sz="3600" dirty="0"/>
              <a:t>YOLO</a:t>
            </a:r>
            <a:r>
              <a:rPr lang="zh-CN" altLang="en-US" sz="3600" dirty="0"/>
              <a:t>视觉识别的智能驾驶安全监控系统设计与实现</a:t>
            </a:r>
            <a:endParaRPr lang="zh-CN" altLang="en-US" sz="3600" dirty="0"/>
          </a:p>
        </p:txBody>
      </p:sp>
      <p:pic>
        <p:nvPicPr>
          <p:cNvPr id="3" name="图片 2" descr="赛事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8310" y="0"/>
            <a:ext cx="10351770" cy="720090"/>
          </a:xfrm>
        </p:spPr>
        <p:txBody>
          <a:bodyPr>
            <a:normAutofit/>
          </a:bodyPr>
          <a:lstStyle/>
          <a:p>
            <a:r>
              <a:rPr lang="zh-CN" altLang="en-US"/>
              <a:t>结果预览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4" name="3d212e0447ee704b96c148923481b7c7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2225" y="-635"/>
            <a:ext cx="7089140" cy="6858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10" y="774700"/>
            <a:ext cx="4511040" cy="2787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45" y="3684270"/>
            <a:ext cx="4531995" cy="2856230"/>
          </a:xfrm>
          <a:prstGeom prst="rect">
            <a:avLst/>
          </a:prstGeom>
        </p:spPr>
      </p:pic>
      <p:pic>
        <p:nvPicPr>
          <p:cNvPr id="7" name="图片 6" descr="赛事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4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showWhenStopped="0"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MCU</a:t>
            </a:r>
            <a:r>
              <a:rPr lang="zh-CN" altLang="en-US"/>
              <a:t>（</a:t>
            </a:r>
            <a:r>
              <a:rPr lang="en-US" altLang="zh-CN"/>
              <a:t>STM32</a:t>
            </a:r>
            <a:r>
              <a:rPr lang="zh-CN" altLang="en-US"/>
              <a:t>）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95693" y="3840053"/>
            <a:ext cx="4784400" cy="849600"/>
          </a:xfrm>
        </p:spPr>
        <p:txBody>
          <a:bodyPr/>
          <a:lstStyle/>
          <a:p>
            <a:r>
              <a:rPr lang="en-US" altLang="zh-CN" dirty="0"/>
              <a:t>MCU</a:t>
            </a:r>
            <a:r>
              <a:rPr lang="zh-CN" altLang="en-US" dirty="0"/>
              <a:t>工作流程以及主要代码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  <p:pic>
        <p:nvPicPr>
          <p:cNvPr id="3" name="图片 2" descr="赛事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232660"/>
            <a:ext cx="3002280" cy="5161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雷达</a:t>
            </a:r>
            <a:r>
              <a:rPr lang="en-US" altLang="zh-CN" dirty="0"/>
              <a:t> / GPS</a:t>
            </a:r>
            <a:endParaRPr lang="en-US" altLang="zh-CN" dirty="0"/>
          </a:p>
        </p:txBody>
      </p:sp>
      <p:pic>
        <p:nvPicPr>
          <p:cNvPr id="9" name="WeChat_2025052216492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1970" y="0"/>
            <a:ext cx="3886200" cy="6858000"/>
          </a:xfrm>
          <a:prstGeom prst="rect">
            <a:avLst/>
          </a:prstGeom>
        </p:spPr>
      </p:pic>
      <p:pic>
        <p:nvPicPr>
          <p:cNvPr id="7" name="WeChat_20250522164634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6980" y="0"/>
            <a:ext cx="385762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232660"/>
            <a:ext cx="3002280" cy="51612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MCU</a:t>
            </a:r>
            <a:r>
              <a:rPr lang="zh-CN" altLang="en-US" dirty="0"/>
              <a:t>工作流程图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19" y="490720"/>
            <a:ext cx="11267441" cy="6312626"/>
          </a:xfrm>
          <a:prstGeom prst="rect">
            <a:avLst/>
          </a:prstGeom>
        </p:spPr>
      </p:pic>
      <p:pic>
        <p:nvPicPr>
          <p:cNvPr id="3" name="图片 2" descr="赛事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48920" y="239781"/>
            <a:ext cx="3002280" cy="51612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MCU</a:t>
            </a:r>
            <a:r>
              <a:rPr lang="zh-CN" altLang="en-US" dirty="0"/>
              <a:t>主要代码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2" y="874712"/>
            <a:ext cx="5819074" cy="54854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425" y="874712"/>
            <a:ext cx="4562475" cy="1000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425" y="2939890"/>
            <a:ext cx="4552770" cy="13550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425" y="5169534"/>
            <a:ext cx="4552770" cy="1190625"/>
          </a:xfrm>
          <a:prstGeom prst="rect">
            <a:avLst/>
          </a:prstGeom>
        </p:spPr>
      </p:pic>
      <p:pic>
        <p:nvPicPr>
          <p:cNvPr id="3" name="图片 2" descr="赛事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MQTT to APP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429600" y="4179600"/>
            <a:ext cx="5358988" cy="849600"/>
          </a:xfrm>
        </p:spPr>
        <p:txBody>
          <a:bodyPr>
            <a:normAutofit/>
          </a:bodyPr>
          <a:lstStyle/>
          <a:p>
            <a:r>
              <a:rPr lang="en-US" altLang="zh-CN" dirty="0"/>
              <a:t>ESP8266</a:t>
            </a:r>
            <a:r>
              <a:rPr lang="zh-CN" altLang="en-US" dirty="0"/>
              <a:t>实行</a:t>
            </a:r>
            <a:r>
              <a:rPr lang="en-US" altLang="zh-CN" dirty="0"/>
              <a:t>MQTT</a:t>
            </a:r>
            <a:r>
              <a:rPr lang="zh-CN" altLang="en-US" dirty="0"/>
              <a:t>协议，发送到</a:t>
            </a:r>
            <a:r>
              <a:rPr lang="en-US" altLang="zh-CN" dirty="0"/>
              <a:t>APP</a:t>
            </a:r>
            <a:endParaRPr lang="en-US" altLang="zh-CN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en-US" altLang="zh-CN"/>
          </a:p>
        </p:txBody>
      </p:sp>
      <p:pic>
        <p:nvPicPr>
          <p:cNvPr id="3" name="图片 2" descr="赛事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21640" y="263480"/>
            <a:ext cx="10800000" cy="720000"/>
          </a:xfrm>
        </p:spPr>
        <p:txBody>
          <a:bodyPr/>
          <a:lstStyle/>
          <a:p>
            <a:r>
              <a:rPr lang="en-US" altLang="zh-CN"/>
              <a:t>MQTT</a:t>
            </a:r>
            <a:r>
              <a:rPr lang="zh-CN" altLang="en-US"/>
              <a:t>协议传输架构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51510" y="5526405"/>
            <a:ext cx="10800080" cy="1259840"/>
          </a:xfrm>
        </p:spPr>
        <p:txBody>
          <a:bodyPr>
            <a:normAutofit/>
          </a:bodyPr>
          <a:lstStyle/>
          <a:p>
            <a:r>
              <a:rPr lang="zh-CN" altLang="en-US" sz="1600"/>
              <a:t>传感器采集数据</a:t>
            </a:r>
            <a:r>
              <a:rPr lang="en-US" altLang="zh-CN" sz="1600"/>
              <a:t> </a:t>
            </a:r>
            <a:r>
              <a:rPr lang="en-US" altLang="en-US" sz="1600">
                <a:sym typeface="+mn-ea"/>
              </a:rPr>
              <a:t>→</a:t>
            </a:r>
            <a:r>
              <a:rPr lang="zh-CN" altLang="en-US" sz="1600"/>
              <a:t>将数据和主题等信息按照特定格式打包成</a:t>
            </a:r>
            <a:r>
              <a:rPr lang="en-US" altLang="zh-CN" sz="1600"/>
              <a:t>MOTT</a:t>
            </a:r>
            <a:r>
              <a:rPr lang="zh-CN" altLang="en-US" sz="1600"/>
              <a:t>协议包</a:t>
            </a:r>
            <a:r>
              <a:rPr lang="en-US" altLang="zh-CN" sz="1600"/>
              <a:t> </a:t>
            </a:r>
            <a:r>
              <a:rPr lang="en-US" altLang="en-US" sz="1600">
                <a:sym typeface="+mn-ea"/>
              </a:rPr>
              <a:t>→</a:t>
            </a:r>
            <a:r>
              <a:rPr lang="zh-CN" altLang="en-US" sz="1600"/>
              <a:t>通过</a:t>
            </a:r>
            <a:r>
              <a:rPr lang="en-US" altLang="zh-CN" sz="1600"/>
              <a:t>TCP</a:t>
            </a:r>
            <a:r>
              <a:rPr lang="zh-CN" altLang="en-US" sz="1600"/>
              <a:t>发送到</a:t>
            </a:r>
            <a:r>
              <a:rPr lang="en-US" altLang="zh-CN" sz="1600"/>
              <a:t>MQTT</a:t>
            </a:r>
            <a:r>
              <a:rPr lang="zh-CN" altLang="en-US" sz="1600"/>
              <a:t>服务器</a:t>
            </a:r>
            <a:r>
              <a:rPr lang="en-US" altLang="en-US" sz="1600"/>
              <a:t>→</a:t>
            </a:r>
            <a:r>
              <a:rPr lang="en-US" altLang="zh-CN" sz="1600"/>
              <a:t>MOTT</a:t>
            </a:r>
            <a:r>
              <a:rPr lang="zh-CN" altLang="en-US" sz="1600"/>
              <a:t>服务器根据主题信息向订阅了此主题的设备发送</a:t>
            </a:r>
            <a:r>
              <a:rPr lang="en-US" altLang="zh-CN" sz="1600"/>
              <a:t>MOTT</a:t>
            </a:r>
            <a:r>
              <a:rPr lang="zh-CN" altLang="en-US" sz="1600"/>
              <a:t>协议包一</a:t>
            </a:r>
            <a:r>
              <a:rPr lang="en-US" altLang="zh-CN" sz="1600"/>
              <a:t> </a:t>
            </a:r>
            <a:r>
              <a:rPr lang="zh-CN" altLang="en-US" sz="1600"/>
              <a:t>接受端按照规则解析协议包，提取数据</a:t>
            </a:r>
            <a:endParaRPr lang="zh-CN" altLang="en-US" sz="1600"/>
          </a:p>
        </p:txBody>
      </p:sp>
      <p:pic>
        <p:nvPicPr>
          <p:cNvPr id="7" name="图片 6" descr="-cpu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8390" y="2965450"/>
            <a:ext cx="1393825" cy="1393825"/>
          </a:xfrm>
          <a:prstGeom prst="rect">
            <a:avLst/>
          </a:prstGeom>
        </p:spPr>
      </p:pic>
      <p:pic>
        <p:nvPicPr>
          <p:cNvPr id="9" name="图片 8" descr="数据集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6520" y="2811145"/>
            <a:ext cx="1233170" cy="1233170"/>
          </a:xfrm>
          <a:prstGeom prst="rect">
            <a:avLst/>
          </a:prstGeom>
        </p:spPr>
      </p:pic>
      <p:pic>
        <p:nvPicPr>
          <p:cNvPr id="10" name="图片 9" descr="云服务器,云端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4435" y="1438275"/>
            <a:ext cx="1327150" cy="1327150"/>
          </a:xfrm>
          <a:prstGeom prst="rect">
            <a:avLst/>
          </a:prstGeom>
        </p:spPr>
      </p:pic>
      <p:pic>
        <p:nvPicPr>
          <p:cNvPr id="12" name="图片 11" descr="App检测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42425" y="2721610"/>
            <a:ext cx="1905000" cy="190500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2903220" y="3388995"/>
            <a:ext cx="1859280" cy="14605"/>
          </a:xfrm>
          <a:prstGeom prst="straightConnector1">
            <a:avLst/>
          </a:prstGeom>
          <a:ln w="63500" cmpd="dbl">
            <a:solidFill>
              <a:schemeClr val="accent4">
                <a:lumMod val="60000"/>
                <a:lumOff val="40000"/>
              </a:schemeClr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6488430" y="2463165"/>
            <a:ext cx="1088390" cy="807085"/>
          </a:xfrm>
          <a:prstGeom prst="straightConnector1">
            <a:avLst/>
          </a:prstGeom>
          <a:ln w="63500" cmpd="dbl">
            <a:solidFill>
              <a:schemeClr val="accent4">
                <a:lumMod val="60000"/>
                <a:lumOff val="40000"/>
              </a:schemeClr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865870" y="2507615"/>
            <a:ext cx="866775" cy="807085"/>
          </a:xfrm>
          <a:prstGeom prst="straightConnector1">
            <a:avLst/>
          </a:prstGeom>
          <a:ln w="63500" cmpd="dbl">
            <a:solidFill>
              <a:schemeClr val="accent4">
                <a:lumMod val="60000"/>
                <a:lumOff val="40000"/>
              </a:schemeClr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126355" y="235331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MQTT_packet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5257165" y="4403725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MCU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1271270" y="425831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传感器数据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2610" y="1080135"/>
            <a:ext cx="2930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MQTT</a:t>
            </a:r>
            <a:r>
              <a:rPr lang="zh-CN" altLang="en-US"/>
              <a:t>服务器（</a:t>
            </a:r>
            <a:r>
              <a:rPr lang="en-US" altLang="zh-CN"/>
              <a:t>onenet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269220" y="431038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App</a:t>
            </a:r>
            <a:endParaRPr lang="en-US" altLang="zh-CN"/>
          </a:p>
        </p:txBody>
      </p:sp>
      <p:sp>
        <p:nvSpPr>
          <p:cNvPr id="21" name="上箭头 20"/>
          <p:cNvSpPr/>
          <p:nvPr/>
        </p:nvSpPr>
        <p:spPr>
          <a:xfrm>
            <a:off x="4711700" y="2261870"/>
            <a:ext cx="414655" cy="659130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赛事LOG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70205" y="165690"/>
            <a:ext cx="10800000" cy="720000"/>
          </a:xfrm>
        </p:spPr>
        <p:txBody>
          <a:bodyPr/>
          <a:lstStyle/>
          <a:p>
            <a:r>
              <a:rPr lang="en-US"/>
              <a:t>APP</a:t>
            </a:r>
            <a:r>
              <a:rPr lang="zh-CN" altLang="en-US"/>
              <a:t>设计展示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107440" y="5895340"/>
            <a:ext cx="1975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页面</a:t>
            </a:r>
            <a:r>
              <a:rPr lang="en-US" altLang="zh-CN"/>
              <a:t>1</a:t>
            </a:r>
            <a:r>
              <a:rPr lang="zh-CN" altLang="en-US"/>
              <a:t>：参数界面</a:t>
            </a:r>
            <a:endParaRPr lang="zh-CN" altLang="en-US"/>
          </a:p>
        </p:txBody>
      </p:sp>
      <p:pic>
        <p:nvPicPr>
          <p:cNvPr id="8" name="图片 7" descr="微信图片_2025-05-20_032943_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795" y="1065530"/>
            <a:ext cx="2762250" cy="4586605"/>
          </a:xfrm>
          <a:prstGeom prst="rect">
            <a:avLst/>
          </a:prstGeom>
        </p:spPr>
      </p:pic>
      <p:pic>
        <p:nvPicPr>
          <p:cNvPr id="11" name="图片 10" descr="微信图片_2025-05-20_032912_0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" y="1065530"/>
            <a:ext cx="2693670" cy="4586605"/>
          </a:xfrm>
          <a:prstGeom prst="rect">
            <a:avLst/>
          </a:prstGeom>
        </p:spPr>
      </p:pic>
      <p:pic>
        <p:nvPicPr>
          <p:cNvPr id="23" name="图片 22" descr="微信图片_2025-05-20_032934_5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345" y="1049655"/>
            <a:ext cx="2890520" cy="46024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680585" y="5895340"/>
            <a:ext cx="2479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页面</a:t>
            </a:r>
            <a:r>
              <a:rPr lang="en-US" altLang="zh-CN"/>
              <a:t>2</a:t>
            </a:r>
            <a:r>
              <a:rPr lang="zh-CN" altLang="en-US"/>
              <a:t>：实时地图定位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691245" y="5895340"/>
            <a:ext cx="2479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页面</a:t>
            </a:r>
            <a:r>
              <a:rPr lang="en-US" altLang="zh-CN"/>
              <a:t>3</a:t>
            </a:r>
            <a:r>
              <a:rPr lang="zh-CN" altLang="en-US"/>
              <a:t>：导航</a:t>
            </a:r>
            <a:r>
              <a:rPr lang="en-US" altLang="zh-CN"/>
              <a:t>app</a:t>
            </a:r>
            <a:r>
              <a:rPr lang="zh-CN" altLang="en-US"/>
              <a:t>跳转</a:t>
            </a:r>
            <a:endParaRPr lang="zh-CN" altLang="en-US"/>
          </a:p>
        </p:txBody>
      </p:sp>
      <p:pic>
        <p:nvPicPr>
          <p:cNvPr id="3" name="图片 2" descr="赛事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40070" y="2851150"/>
            <a:ext cx="876300" cy="2819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57850" y="3549650"/>
            <a:ext cx="876300" cy="388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80430" y="4006850"/>
            <a:ext cx="876300" cy="2819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0585" y="3336290"/>
            <a:ext cx="876300" cy="2819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424670" y="3245485"/>
            <a:ext cx="967105" cy="6927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0" name="任意多边形: 形状 29"/>
          <p:cNvSpPr/>
          <p:nvPr>
            <p:custDataLst>
              <p:tags r:id="rId2"/>
            </p:custDataLst>
          </p:nvPr>
        </p:nvSpPr>
        <p:spPr>
          <a:xfrm>
            <a:off x="2918777" y="1172795"/>
            <a:ext cx="1705273" cy="298029"/>
          </a:xfrm>
          <a:custGeom>
            <a:avLst/>
            <a:gdLst>
              <a:gd name="connsiteX0" fmla="*/ 367680 w 1705273"/>
              <a:gd name="connsiteY0" fmla="*/ 128365 h 298029"/>
              <a:gd name="connsiteX1" fmla="*/ 330938 w 1705273"/>
              <a:gd name="connsiteY1" fmla="*/ 144550 h 298029"/>
              <a:gd name="connsiteX2" fmla="*/ 317823 w 1705273"/>
              <a:gd name="connsiteY2" fmla="*/ 190315 h 298029"/>
              <a:gd name="connsiteX3" fmla="*/ 368052 w 1705273"/>
              <a:gd name="connsiteY3" fmla="*/ 251892 h 298029"/>
              <a:gd name="connsiteX4" fmla="*/ 416235 w 1705273"/>
              <a:gd name="connsiteY4" fmla="*/ 188640 h 298029"/>
              <a:gd name="connsiteX5" fmla="*/ 367680 w 1705273"/>
              <a:gd name="connsiteY5" fmla="*/ 128365 h 298029"/>
              <a:gd name="connsiteX6" fmla="*/ 1015790 w 1705273"/>
              <a:gd name="connsiteY6" fmla="*/ 123342 h 298029"/>
              <a:gd name="connsiteX7" fmla="*/ 988443 w 1705273"/>
              <a:gd name="connsiteY7" fmla="*/ 135992 h 298029"/>
              <a:gd name="connsiteX8" fmla="*/ 973560 w 1705273"/>
              <a:gd name="connsiteY8" fmla="*/ 169479 h 298029"/>
              <a:gd name="connsiteX9" fmla="*/ 1053183 w 1705273"/>
              <a:gd name="connsiteY9" fmla="*/ 169479 h 298029"/>
              <a:gd name="connsiteX10" fmla="*/ 1015790 w 1705273"/>
              <a:gd name="connsiteY10" fmla="*/ 123342 h 298029"/>
              <a:gd name="connsiteX11" fmla="*/ 1638672 w 1705273"/>
              <a:gd name="connsiteY11" fmla="*/ 82228 h 298029"/>
              <a:gd name="connsiteX12" fmla="*/ 1693180 w 1705273"/>
              <a:gd name="connsiteY12" fmla="*/ 90600 h 298029"/>
              <a:gd name="connsiteX13" fmla="*/ 1693180 w 1705273"/>
              <a:gd name="connsiteY13" fmla="*/ 137853 h 298029"/>
              <a:gd name="connsiteX14" fmla="*/ 1640346 w 1705273"/>
              <a:gd name="connsiteY14" fmla="*/ 123714 h 298029"/>
              <a:gd name="connsiteX15" fmla="*/ 1617278 w 1705273"/>
              <a:gd name="connsiteY15" fmla="*/ 128830 h 298029"/>
              <a:gd name="connsiteX16" fmla="*/ 1608534 w 1705273"/>
              <a:gd name="connsiteY16" fmla="*/ 142318 h 298029"/>
              <a:gd name="connsiteX17" fmla="*/ 1634579 w 1705273"/>
              <a:gd name="connsiteY17" fmla="*/ 165200 h 298029"/>
              <a:gd name="connsiteX18" fmla="*/ 1676530 w 1705273"/>
              <a:gd name="connsiteY18" fmla="*/ 182129 h 298029"/>
              <a:gd name="connsiteX19" fmla="*/ 1697924 w 1705273"/>
              <a:gd name="connsiteY19" fmla="*/ 202221 h 298029"/>
              <a:gd name="connsiteX20" fmla="*/ 1705273 w 1705273"/>
              <a:gd name="connsiteY20" fmla="*/ 231056 h 298029"/>
              <a:gd name="connsiteX21" fmla="*/ 1679786 w 1705273"/>
              <a:gd name="connsiteY21" fmla="*/ 280449 h 298029"/>
              <a:gd name="connsiteX22" fmla="*/ 1611697 w 1705273"/>
              <a:gd name="connsiteY22" fmla="*/ 298029 h 298029"/>
              <a:gd name="connsiteX23" fmla="*/ 1549747 w 1705273"/>
              <a:gd name="connsiteY23" fmla="*/ 287425 h 298029"/>
              <a:gd name="connsiteX24" fmla="*/ 1549747 w 1705273"/>
              <a:gd name="connsiteY24" fmla="*/ 237754 h 298029"/>
              <a:gd name="connsiteX25" fmla="*/ 1610209 w 1705273"/>
              <a:gd name="connsiteY25" fmla="*/ 256543 h 298029"/>
              <a:gd name="connsiteX26" fmla="*/ 1647416 w 1705273"/>
              <a:gd name="connsiteY26" fmla="*/ 236637 h 298029"/>
              <a:gd name="connsiteX27" fmla="*/ 1616720 w 1705273"/>
              <a:gd name="connsiteY27" fmla="*/ 213011 h 298029"/>
              <a:gd name="connsiteX28" fmla="*/ 1564072 w 1705273"/>
              <a:gd name="connsiteY28" fmla="*/ 186501 h 298029"/>
              <a:gd name="connsiteX29" fmla="*/ 1549747 w 1705273"/>
              <a:gd name="connsiteY29" fmla="*/ 146968 h 298029"/>
              <a:gd name="connsiteX30" fmla="*/ 1574304 w 1705273"/>
              <a:gd name="connsiteY30" fmla="*/ 99436 h 298029"/>
              <a:gd name="connsiteX31" fmla="*/ 1638672 w 1705273"/>
              <a:gd name="connsiteY31" fmla="*/ 82228 h 298029"/>
              <a:gd name="connsiteX32" fmla="*/ 1016162 w 1705273"/>
              <a:gd name="connsiteY32" fmla="*/ 82228 h 298029"/>
              <a:gd name="connsiteX33" fmla="*/ 1084530 w 1705273"/>
              <a:gd name="connsiteY33" fmla="*/ 108738 h 298029"/>
              <a:gd name="connsiteX34" fmla="*/ 1109180 w 1705273"/>
              <a:gd name="connsiteY34" fmla="*/ 181571 h 298029"/>
              <a:gd name="connsiteX35" fmla="*/ 1109180 w 1705273"/>
              <a:gd name="connsiteY35" fmla="*/ 207058 h 298029"/>
              <a:gd name="connsiteX36" fmla="*/ 973746 w 1705273"/>
              <a:gd name="connsiteY36" fmla="*/ 207058 h 298029"/>
              <a:gd name="connsiteX37" fmla="*/ 1031417 w 1705273"/>
              <a:gd name="connsiteY37" fmla="*/ 254869 h 298029"/>
              <a:gd name="connsiteX38" fmla="*/ 1091507 w 1705273"/>
              <a:gd name="connsiteY38" fmla="*/ 238126 h 298029"/>
              <a:gd name="connsiteX39" fmla="*/ 1091507 w 1705273"/>
              <a:gd name="connsiteY39" fmla="*/ 282216 h 298029"/>
              <a:gd name="connsiteX40" fmla="*/ 1017837 w 1705273"/>
              <a:gd name="connsiteY40" fmla="*/ 298029 h 298029"/>
              <a:gd name="connsiteX41" fmla="*/ 941469 w 1705273"/>
              <a:gd name="connsiteY41" fmla="*/ 270310 h 298029"/>
              <a:gd name="connsiteX42" fmla="*/ 914215 w 1705273"/>
              <a:gd name="connsiteY42" fmla="*/ 193105 h 298029"/>
              <a:gd name="connsiteX43" fmla="*/ 943236 w 1705273"/>
              <a:gd name="connsiteY43" fmla="*/ 113017 h 298029"/>
              <a:gd name="connsiteX44" fmla="*/ 1016162 w 1705273"/>
              <a:gd name="connsiteY44" fmla="*/ 82228 h 298029"/>
              <a:gd name="connsiteX45" fmla="*/ 369168 w 1705273"/>
              <a:gd name="connsiteY45" fmla="*/ 82228 h 298029"/>
              <a:gd name="connsiteX46" fmla="*/ 448047 w 1705273"/>
              <a:gd name="connsiteY46" fmla="*/ 110785 h 298029"/>
              <a:gd name="connsiteX47" fmla="*/ 477255 w 1705273"/>
              <a:gd name="connsiteY47" fmla="*/ 187524 h 298029"/>
              <a:gd name="connsiteX48" fmla="*/ 447303 w 1705273"/>
              <a:gd name="connsiteY48" fmla="*/ 268077 h 298029"/>
              <a:gd name="connsiteX49" fmla="*/ 366192 w 1705273"/>
              <a:gd name="connsiteY49" fmla="*/ 298029 h 298029"/>
              <a:gd name="connsiteX50" fmla="*/ 286476 w 1705273"/>
              <a:gd name="connsiteY50" fmla="*/ 269287 h 298029"/>
              <a:gd name="connsiteX51" fmla="*/ 256989 w 1705273"/>
              <a:gd name="connsiteY51" fmla="*/ 191059 h 298029"/>
              <a:gd name="connsiteX52" fmla="*/ 287406 w 1705273"/>
              <a:gd name="connsiteY52" fmla="*/ 111250 h 298029"/>
              <a:gd name="connsiteX53" fmla="*/ 369168 w 1705273"/>
              <a:gd name="connsiteY53" fmla="*/ 82228 h 298029"/>
              <a:gd name="connsiteX54" fmla="*/ 1272630 w 1705273"/>
              <a:gd name="connsiteY54" fmla="*/ 82227 h 298029"/>
              <a:gd name="connsiteX55" fmla="*/ 1341091 w 1705273"/>
              <a:gd name="connsiteY55" fmla="*/ 167059 h 298029"/>
              <a:gd name="connsiteX56" fmla="*/ 1341091 w 1705273"/>
              <a:gd name="connsiteY56" fmla="*/ 293005 h 298029"/>
              <a:gd name="connsiteX57" fmla="*/ 1281374 w 1705273"/>
              <a:gd name="connsiteY57" fmla="*/ 293005 h 298029"/>
              <a:gd name="connsiteX58" fmla="*/ 1281374 w 1705273"/>
              <a:gd name="connsiteY58" fmla="*/ 178221 h 298029"/>
              <a:gd name="connsiteX59" fmla="*/ 1245469 w 1705273"/>
              <a:gd name="connsiteY59" fmla="*/ 128364 h 298029"/>
              <a:gd name="connsiteX60" fmla="*/ 1217006 w 1705273"/>
              <a:gd name="connsiteY60" fmla="*/ 141665 h 298029"/>
              <a:gd name="connsiteX61" fmla="*/ 1205658 w 1705273"/>
              <a:gd name="connsiteY61" fmla="*/ 175617 h 298029"/>
              <a:gd name="connsiteX62" fmla="*/ 1205658 w 1705273"/>
              <a:gd name="connsiteY62" fmla="*/ 293005 h 298029"/>
              <a:gd name="connsiteX63" fmla="*/ 1145568 w 1705273"/>
              <a:gd name="connsiteY63" fmla="*/ 293005 h 298029"/>
              <a:gd name="connsiteX64" fmla="*/ 1145568 w 1705273"/>
              <a:gd name="connsiteY64" fmla="*/ 87250 h 298029"/>
              <a:gd name="connsiteX65" fmla="*/ 1205658 w 1705273"/>
              <a:gd name="connsiteY65" fmla="*/ 87250 h 298029"/>
              <a:gd name="connsiteX66" fmla="*/ 1205658 w 1705273"/>
              <a:gd name="connsiteY66" fmla="*/ 119992 h 298029"/>
              <a:gd name="connsiteX67" fmla="*/ 1206402 w 1705273"/>
              <a:gd name="connsiteY67" fmla="*/ 119992 h 298029"/>
              <a:gd name="connsiteX68" fmla="*/ 1272630 w 1705273"/>
              <a:gd name="connsiteY68" fmla="*/ 82227 h 298029"/>
              <a:gd name="connsiteX69" fmla="*/ 643980 w 1705273"/>
              <a:gd name="connsiteY69" fmla="*/ 82227 h 298029"/>
              <a:gd name="connsiteX70" fmla="*/ 712441 w 1705273"/>
              <a:gd name="connsiteY70" fmla="*/ 167059 h 298029"/>
              <a:gd name="connsiteX71" fmla="*/ 712441 w 1705273"/>
              <a:gd name="connsiteY71" fmla="*/ 293005 h 298029"/>
              <a:gd name="connsiteX72" fmla="*/ 652724 w 1705273"/>
              <a:gd name="connsiteY72" fmla="*/ 293005 h 298029"/>
              <a:gd name="connsiteX73" fmla="*/ 652724 w 1705273"/>
              <a:gd name="connsiteY73" fmla="*/ 178221 h 298029"/>
              <a:gd name="connsiteX74" fmla="*/ 616819 w 1705273"/>
              <a:gd name="connsiteY74" fmla="*/ 128364 h 298029"/>
              <a:gd name="connsiteX75" fmla="*/ 588356 w 1705273"/>
              <a:gd name="connsiteY75" fmla="*/ 141665 h 298029"/>
              <a:gd name="connsiteX76" fmla="*/ 577008 w 1705273"/>
              <a:gd name="connsiteY76" fmla="*/ 175617 h 298029"/>
              <a:gd name="connsiteX77" fmla="*/ 577008 w 1705273"/>
              <a:gd name="connsiteY77" fmla="*/ 293005 h 298029"/>
              <a:gd name="connsiteX78" fmla="*/ 516918 w 1705273"/>
              <a:gd name="connsiteY78" fmla="*/ 293005 h 298029"/>
              <a:gd name="connsiteX79" fmla="*/ 516918 w 1705273"/>
              <a:gd name="connsiteY79" fmla="*/ 87250 h 298029"/>
              <a:gd name="connsiteX80" fmla="*/ 577008 w 1705273"/>
              <a:gd name="connsiteY80" fmla="*/ 87250 h 298029"/>
              <a:gd name="connsiteX81" fmla="*/ 577008 w 1705273"/>
              <a:gd name="connsiteY81" fmla="*/ 119992 h 298029"/>
              <a:gd name="connsiteX82" fmla="*/ 577752 w 1705273"/>
              <a:gd name="connsiteY82" fmla="*/ 119992 h 298029"/>
              <a:gd name="connsiteX83" fmla="*/ 643980 w 1705273"/>
              <a:gd name="connsiteY83" fmla="*/ 82227 h 298029"/>
              <a:gd name="connsiteX84" fmla="*/ 1467445 w 1705273"/>
              <a:gd name="connsiteY84" fmla="*/ 24928 h 298029"/>
              <a:gd name="connsiteX85" fmla="*/ 1467445 w 1705273"/>
              <a:gd name="connsiteY85" fmla="*/ 87250 h 298029"/>
              <a:gd name="connsiteX86" fmla="*/ 1514326 w 1705273"/>
              <a:gd name="connsiteY86" fmla="*/ 87250 h 298029"/>
              <a:gd name="connsiteX87" fmla="*/ 1514326 w 1705273"/>
              <a:gd name="connsiteY87" fmla="*/ 132085 h 298029"/>
              <a:gd name="connsiteX88" fmla="*/ 1467445 w 1705273"/>
              <a:gd name="connsiteY88" fmla="*/ 132085 h 298029"/>
              <a:gd name="connsiteX89" fmla="*/ 1467445 w 1705273"/>
              <a:gd name="connsiteY89" fmla="*/ 218777 h 298029"/>
              <a:gd name="connsiteX90" fmla="*/ 1493490 w 1705273"/>
              <a:gd name="connsiteY90" fmla="*/ 251705 h 298029"/>
              <a:gd name="connsiteX91" fmla="*/ 1514326 w 1705273"/>
              <a:gd name="connsiteY91" fmla="*/ 245752 h 298029"/>
              <a:gd name="connsiteX92" fmla="*/ 1514326 w 1705273"/>
              <a:gd name="connsiteY92" fmla="*/ 290587 h 298029"/>
              <a:gd name="connsiteX93" fmla="*/ 1473212 w 1705273"/>
              <a:gd name="connsiteY93" fmla="*/ 298028 h 298029"/>
              <a:gd name="connsiteX94" fmla="*/ 1407728 w 1705273"/>
              <a:gd name="connsiteY94" fmla="*/ 229195 h 298029"/>
              <a:gd name="connsiteX95" fmla="*/ 1407728 w 1705273"/>
              <a:gd name="connsiteY95" fmla="*/ 132085 h 298029"/>
              <a:gd name="connsiteX96" fmla="*/ 1373870 w 1705273"/>
              <a:gd name="connsiteY96" fmla="*/ 132085 h 298029"/>
              <a:gd name="connsiteX97" fmla="*/ 1373870 w 1705273"/>
              <a:gd name="connsiteY97" fmla="*/ 87250 h 298029"/>
              <a:gd name="connsiteX98" fmla="*/ 1407728 w 1705273"/>
              <a:gd name="connsiteY98" fmla="*/ 87250 h 298029"/>
              <a:gd name="connsiteX99" fmla="*/ 1407728 w 1705273"/>
              <a:gd name="connsiteY99" fmla="*/ 42044 h 298029"/>
              <a:gd name="connsiteX100" fmla="*/ 838795 w 1705273"/>
              <a:gd name="connsiteY100" fmla="*/ 24928 h 298029"/>
              <a:gd name="connsiteX101" fmla="*/ 838795 w 1705273"/>
              <a:gd name="connsiteY101" fmla="*/ 87250 h 298029"/>
              <a:gd name="connsiteX102" fmla="*/ 885676 w 1705273"/>
              <a:gd name="connsiteY102" fmla="*/ 87250 h 298029"/>
              <a:gd name="connsiteX103" fmla="*/ 885676 w 1705273"/>
              <a:gd name="connsiteY103" fmla="*/ 132085 h 298029"/>
              <a:gd name="connsiteX104" fmla="*/ 838795 w 1705273"/>
              <a:gd name="connsiteY104" fmla="*/ 132085 h 298029"/>
              <a:gd name="connsiteX105" fmla="*/ 838795 w 1705273"/>
              <a:gd name="connsiteY105" fmla="*/ 218777 h 298029"/>
              <a:gd name="connsiteX106" fmla="*/ 864840 w 1705273"/>
              <a:gd name="connsiteY106" fmla="*/ 251705 h 298029"/>
              <a:gd name="connsiteX107" fmla="*/ 885676 w 1705273"/>
              <a:gd name="connsiteY107" fmla="*/ 245752 h 298029"/>
              <a:gd name="connsiteX108" fmla="*/ 885676 w 1705273"/>
              <a:gd name="connsiteY108" fmla="*/ 290587 h 298029"/>
              <a:gd name="connsiteX109" fmla="*/ 844563 w 1705273"/>
              <a:gd name="connsiteY109" fmla="*/ 298028 h 298029"/>
              <a:gd name="connsiteX110" fmla="*/ 779078 w 1705273"/>
              <a:gd name="connsiteY110" fmla="*/ 229195 h 298029"/>
              <a:gd name="connsiteX111" fmla="*/ 779078 w 1705273"/>
              <a:gd name="connsiteY111" fmla="*/ 132085 h 298029"/>
              <a:gd name="connsiteX112" fmla="*/ 745220 w 1705273"/>
              <a:gd name="connsiteY112" fmla="*/ 132085 h 298029"/>
              <a:gd name="connsiteX113" fmla="*/ 745220 w 1705273"/>
              <a:gd name="connsiteY113" fmla="*/ 87250 h 298029"/>
              <a:gd name="connsiteX114" fmla="*/ 779078 w 1705273"/>
              <a:gd name="connsiteY114" fmla="*/ 87250 h 298029"/>
              <a:gd name="connsiteX115" fmla="*/ 779078 w 1705273"/>
              <a:gd name="connsiteY115" fmla="*/ 42044 h 298029"/>
              <a:gd name="connsiteX116" fmla="*/ 152921 w 1705273"/>
              <a:gd name="connsiteY116" fmla="*/ 0 h 298029"/>
              <a:gd name="connsiteX117" fmla="*/ 223614 w 1705273"/>
              <a:gd name="connsiteY117" fmla="*/ 10976 h 298029"/>
              <a:gd name="connsiteX118" fmla="*/ 223614 w 1705273"/>
              <a:gd name="connsiteY118" fmla="*/ 70321 h 298029"/>
              <a:gd name="connsiteX119" fmla="*/ 157386 w 1705273"/>
              <a:gd name="connsiteY119" fmla="*/ 53206 h 298029"/>
              <a:gd name="connsiteX120" fmla="*/ 89855 w 1705273"/>
              <a:gd name="connsiteY120" fmla="*/ 80181 h 298029"/>
              <a:gd name="connsiteX121" fmla="*/ 64554 w 1705273"/>
              <a:gd name="connsiteY121" fmla="*/ 150688 h 298029"/>
              <a:gd name="connsiteX122" fmla="*/ 88553 w 1705273"/>
              <a:gd name="connsiteY122" fmla="*/ 218963 h 298029"/>
              <a:gd name="connsiteX123" fmla="*/ 153479 w 1705273"/>
              <a:gd name="connsiteY123" fmla="*/ 244822 h 298029"/>
              <a:gd name="connsiteX124" fmla="*/ 223614 w 1705273"/>
              <a:gd name="connsiteY124" fmla="*/ 226218 h 298029"/>
              <a:gd name="connsiteX125" fmla="*/ 223614 w 1705273"/>
              <a:gd name="connsiteY125" fmla="*/ 282587 h 298029"/>
              <a:gd name="connsiteX126" fmla="*/ 141573 w 1705273"/>
              <a:gd name="connsiteY126" fmla="*/ 298028 h 298029"/>
              <a:gd name="connsiteX127" fmla="*/ 38230 w 1705273"/>
              <a:gd name="connsiteY127" fmla="*/ 259054 h 298029"/>
              <a:gd name="connsiteX128" fmla="*/ 0 w 1705273"/>
              <a:gd name="connsiteY128" fmla="*/ 155153 h 298029"/>
              <a:gd name="connsiteX129" fmla="*/ 42695 w 1705273"/>
              <a:gd name="connsiteY129" fmla="*/ 43439 h 298029"/>
              <a:gd name="connsiteX130" fmla="*/ 152921 w 1705273"/>
              <a:gd name="connsiteY130" fmla="*/ 0 h 29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705273" h="298029">
                <a:moveTo>
                  <a:pt x="367680" y="128365"/>
                </a:moveTo>
                <a:cubicBezTo>
                  <a:pt x="351929" y="128365"/>
                  <a:pt x="339682" y="133760"/>
                  <a:pt x="330938" y="144550"/>
                </a:cubicBezTo>
                <a:cubicBezTo>
                  <a:pt x="322194" y="155340"/>
                  <a:pt x="317823" y="170595"/>
                  <a:pt x="317823" y="190315"/>
                </a:cubicBezTo>
                <a:cubicBezTo>
                  <a:pt x="317823" y="231366"/>
                  <a:pt x="334566" y="251892"/>
                  <a:pt x="368052" y="251892"/>
                </a:cubicBezTo>
                <a:cubicBezTo>
                  <a:pt x="400174" y="251892"/>
                  <a:pt x="416235" y="230808"/>
                  <a:pt x="416235" y="188640"/>
                </a:cubicBezTo>
                <a:cubicBezTo>
                  <a:pt x="416235" y="148457"/>
                  <a:pt x="400050" y="128365"/>
                  <a:pt x="367680" y="128365"/>
                </a:cubicBezTo>
                <a:close/>
                <a:moveTo>
                  <a:pt x="1015790" y="123342"/>
                </a:moveTo>
                <a:cubicBezTo>
                  <a:pt x="1005496" y="123342"/>
                  <a:pt x="996381" y="127559"/>
                  <a:pt x="988443" y="135992"/>
                </a:cubicBezTo>
                <a:cubicBezTo>
                  <a:pt x="980506" y="144426"/>
                  <a:pt x="975545" y="155588"/>
                  <a:pt x="973560" y="169479"/>
                </a:cubicBezTo>
                <a:lnTo>
                  <a:pt x="1053183" y="169479"/>
                </a:lnTo>
                <a:cubicBezTo>
                  <a:pt x="1053183" y="138721"/>
                  <a:pt x="1040719" y="123342"/>
                  <a:pt x="1015790" y="123342"/>
                </a:cubicBezTo>
                <a:close/>
                <a:moveTo>
                  <a:pt x="1638672" y="82228"/>
                </a:moveTo>
                <a:cubicBezTo>
                  <a:pt x="1657524" y="82228"/>
                  <a:pt x="1675693" y="85019"/>
                  <a:pt x="1693180" y="90600"/>
                </a:cubicBezTo>
                <a:lnTo>
                  <a:pt x="1693180" y="137853"/>
                </a:lnTo>
                <a:cubicBezTo>
                  <a:pt x="1677181" y="128427"/>
                  <a:pt x="1659570" y="123714"/>
                  <a:pt x="1640346" y="123714"/>
                </a:cubicBezTo>
                <a:cubicBezTo>
                  <a:pt x="1630797" y="123714"/>
                  <a:pt x="1623107" y="125419"/>
                  <a:pt x="1617278" y="128830"/>
                </a:cubicBezTo>
                <a:cubicBezTo>
                  <a:pt x="1611449" y="132241"/>
                  <a:pt x="1608534" y="136737"/>
                  <a:pt x="1608534" y="142318"/>
                </a:cubicBezTo>
                <a:cubicBezTo>
                  <a:pt x="1608534" y="151743"/>
                  <a:pt x="1617216" y="159371"/>
                  <a:pt x="1634579" y="165200"/>
                </a:cubicBezTo>
                <a:cubicBezTo>
                  <a:pt x="1653183" y="171401"/>
                  <a:pt x="1667166" y="177044"/>
                  <a:pt x="1676530" y="182129"/>
                </a:cubicBezTo>
                <a:cubicBezTo>
                  <a:pt x="1685894" y="187214"/>
                  <a:pt x="1693025" y="193911"/>
                  <a:pt x="1697924" y="202221"/>
                </a:cubicBezTo>
                <a:cubicBezTo>
                  <a:pt x="1702823" y="210530"/>
                  <a:pt x="1705273" y="220142"/>
                  <a:pt x="1705273" y="231056"/>
                </a:cubicBezTo>
                <a:cubicBezTo>
                  <a:pt x="1705273" y="252264"/>
                  <a:pt x="1696777" y="268728"/>
                  <a:pt x="1679786" y="280449"/>
                </a:cubicBezTo>
                <a:cubicBezTo>
                  <a:pt x="1662795" y="292169"/>
                  <a:pt x="1640098" y="298029"/>
                  <a:pt x="1611697" y="298029"/>
                </a:cubicBezTo>
                <a:cubicBezTo>
                  <a:pt x="1589373" y="298029"/>
                  <a:pt x="1568723" y="294494"/>
                  <a:pt x="1549747" y="287425"/>
                </a:cubicBezTo>
                <a:lnTo>
                  <a:pt x="1549747" y="237754"/>
                </a:lnTo>
                <a:cubicBezTo>
                  <a:pt x="1570335" y="250280"/>
                  <a:pt x="1590489" y="256543"/>
                  <a:pt x="1610209" y="256543"/>
                </a:cubicBezTo>
                <a:cubicBezTo>
                  <a:pt x="1635013" y="256543"/>
                  <a:pt x="1647416" y="249908"/>
                  <a:pt x="1647416" y="236637"/>
                </a:cubicBezTo>
                <a:cubicBezTo>
                  <a:pt x="1647416" y="227212"/>
                  <a:pt x="1637184" y="219336"/>
                  <a:pt x="1616720" y="213011"/>
                </a:cubicBezTo>
                <a:cubicBezTo>
                  <a:pt x="1591171" y="205073"/>
                  <a:pt x="1573622" y="196237"/>
                  <a:pt x="1564072" y="186501"/>
                </a:cubicBezTo>
                <a:cubicBezTo>
                  <a:pt x="1554522" y="176765"/>
                  <a:pt x="1549747" y="163588"/>
                  <a:pt x="1549747" y="146968"/>
                </a:cubicBezTo>
                <a:cubicBezTo>
                  <a:pt x="1549747" y="126753"/>
                  <a:pt x="1557933" y="110909"/>
                  <a:pt x="1574304" y="99436"/>
                </a:cubicBezTo>
                <a:cubicBezTo>
                  <a:pt x="1590675" y="87964"/>
                  <a:pt x="1612131" y="82228"/>
                  <a:pt x="1638672" y="82228"/>
                </a:cubicBezTo>
                <a:close/>
                <a:moveTo>
                  <a:pt x="1016162" y="82228"/>
                </a:moveTo>
                <a:cubicBezTo>
                  <a:pt x="1045308" y="82228"/>
                  <a:pt x="1068097" y="91065"/>
                  <a:pt x="1084530" y="108738"/>
                </a:cubicBezTo>
                <a:cubicBezTo>
                  <a:pt x="1100963" y="126412"/>
                  <a:pt x="1109180" y="150689"/>
                  <a:pt x="1109180" y="181571"/>
                </a:cubicBezTo>
                <a:lnTo>
                  <a:pt x="1109180" y="207058"/>
                </a:lnTo>
                <a:lnTo>
                  <a:pt x="973746" y="207058"/>
                </a:lnTo>
                <a:cubicBezTo>
                  <a:pt x="975855" y="238932"/>
                  <a:pt x="995078" y="254869"/>
                  <a:pt x="1031417" y="254869"/>
                </a:cubicBezTo>
                <a:cubicBezTo>
                  <a:pt x="1054113" y="254869"/>
                  <a:pt x="1074143" y="249288"/>
                  <a:pt x="1091507" y="238126"/>
                </a:cubicBezTo>
                <a:lnTo>
                  <a:pt x="1091507" y="282216"/>
                </a:lnTo>
                <a:cubicBezTo>
                  <a:pt x="1072779" y="292758"/>
                  <a:pt x="1048222" y="298029"/>
                  <a:pt x="1017837" y="298029"/>
                </a:cubicBezTo>
                <a:cubicBezTo>
                  <a:pt x="985094" y="298029"/>
                  <a:pt x="959639" y="288789"/>
                  <a:pt x="941469" y="270310"/>
                </a:cubicBezTo>
                <a:cubicBezTo>
                  <a:pt x="923300" y="251830"/>
                  <a:pt x="914215" y="226095"/>
                  <a:pt x="914215" y="193105"/>
                </a:cubicBezTo>
                <a:cubicBezTo>
                  <a:pt x="914215" y="160239"/>
                  <a:pt x="923889" y="133543"/>
                  <a:pt x="943236" y="113017"/>
                </a:cubicBezTo>
                <a:cubicBezTo>
                  <a:pt x="962584" y="92491"/>
                  <a:pt x="986893" y="82228"/>
                  <a:pt x="1016162" y="82228"/>
                </a:cubicBezTo>
                <a:close/>
                <a:moveTo>
                  <a:pt x="369168" y="82228"/>
                </a:moveTo>
                <a:cubicBezTo>
                  <a:pt x="402282" y="82228"/>
                  <a:pt x="428575" y="91747"/>
                  <a:pt x="448047" y="110785"/>
                </a:cubicBezTo>
                <a:cubicBezTo>
                  <a:pt x="467519" y="129822"/>
                  <a:pt x="477255" y="155402"/>
                  <a:pt x="477255" y="187524"/>
                </a:cubicBezTo>
                <a:cubicBezTo>
                  <a:pt x="477255" y="221259"/>
                  <a:pt x="467271" y="248110"/>
                  <a:pt x="447303" y="268077"/>
                </a:cubicBezTo>
                <a:cubicBezTo>
                  <a:pt x="427335" y="288045"/>
                  <a:pt x="400298" y="298029"/>
                  <a:pt x="366192" y="298029"/>
                </a:cubicBezTo>
                <a:cubicBezTo>
                  <a:pt x="332705" y="298029"/>
                  <a:pt x="306133" y="288448"/>
                  <a:pt x="286476" y="269287"/>
                </a:cubicBezTo>
                <a:cubicBezTo>
                  <a:pt x="266818" y="250125"/>
                  <a:pt x="256989" y="224049"/>
                  <a:pt x="256989" y="191059"/>
                </a:cubicBezTo>
                <a:cubicBezTo>
                  <a:pt x="256989" y="157200"/>
                  <a:pt x="267128" y="130597"/>
                  <a:pt x="287406" y="111250"/>
                </a:cubicBezTo>
                <a:cubicBezTo>
                  <a:pt x="307684" y="91902"/>
                  <a:pt x="334938" y="82228"/>
                  <a:pt x="369168" y="82228"/>
                </a:cubicBezTo>
                <a:close/>
                <a:moveTo>
                  <a:pt x="1272630" y="82227"/>
                </a:moveTo>
                <a:cubicBezTo>
                  <a:pt x="1318271" y="82227"/>
                  <a:pt x="1341091" y="110505"/>
                  <a:pt x="1341091" y="167059"/>
                </a:cubicBezTo>
                <a:lnTo>
                  <a:pt x="1341091" y="293005"/>
                </a:lnTo>
                <a:lnTo>
                  <a:pt x="1281374" y="293005"/>
                </a:lnTo>
                <a:lnTo>
                  <a:pt x="1281374" y="178221"/>
                </a:lnTo>
                <a:cubicBezTo>
                  <a:pt x="1281374" y="144983"/>
                  <a:pt x="1269406" y="128364"/>
                  <a:pt x="1245469" y="128364"/>
                </a:cubicBezTo>
                <a:cubicBezTo>
                  <a:pt x="1234059" y="128364"/>
                  <a:pt x="1224571" y="132798"/>
                  <a:pt x="1217006" y="141665"/>
                </a:cubicBezTo>
                <a:cubicBezTo>
                  <a:pt x="1209440" y="150533"/>
                  <a:pt x="1205658" y="161850"/>
                  <a:pt x="1205658" y="175617"/>
                </a:cubicBezTo>
                <a:lnTo>
                  <a:pt x="1205658" y="293005"/>
                </a:lnTo>
                <a:lnTo>
                  <a:pt x="1145568" y="293005"/>
                </a:lnTo>
                <a:lnTo>
                  <a:pt x="1145568" y="87250"/>
                </a:lnTo>
                <a:lnTo>
                  <a:pt x="1205658" y="87250"/>
                </a:lnTo>
                <a:lnTo>
                  <a:pt x="1205658" y="119992"/>
                </a:lnTo>
                <a:lnTo>
                  <a:pt x="1206402" y="119992"/>
                </a:lnTo>
                <a:cubicBezTo>
                  <a:pt x="1221409" y="94816"/>
                  <a:pt x="1243485" y="82227"/>
                  <a:pt x="1272630" y="82227"/>
                </a:cubicBezTo>
                <a:close/>
                <a:moveTo>
                  <a:pt x="643980" y="82227"/>
                </a:moveTo>
                <a:cubicBezTo>
                  <a:pt x="689621" y="82227"/>
                  <a:pt x="712441" y="110505"/>
                  <a:pt x="712441" y="167059"/>
                </a:cubicBezTo>
                <a:lnTo>
                  <a:pt x="712441" y="293005"/>
                </a:lnTo>
                <a:lnTo>
                  <a:pt x="652724" y="293005"/>
                </a:lnTo>
                <a:lnTo>
                  <a:pt x="652724" y="178221"/>
                </a:lnTo>
                <a:cubicBezTo>
                  <a:pt x="652724" y="144983"/>
                  <a:pt x="640756" y="128364"/>
                  <a:pt x="616819" y="128364"/>
                </a:cubicBezTo>
                <a:cubicBezTo>
                  <a:pt x="605409" y="128364"/>
                  <a:pt x="595921" y="132798"/>
                  <a:pt x="588356" y="141665"/>
                </a:cubicBezTo>
                <a:cubicBezTo>
                  <a:pt x="580790" y="150533"/>
                  <a:pt x="577008" y="161850"/>
                  <a:pt x="577008" y="175617"/>
                </a:cubicBezTo>
                <a:lnTo>
                  <a:pt x="577008" y="293005"/>
                </a:lnTo>
                <a:lnTo>
                  <a:pt x="516918" y="293005"/>
                </a:lnTo>
                <a:lnTo>
                  <a:pt x="516918" y="87250"/>
                </a:lnTo>
                <a:lnTo>
                  <a:pt x="577008" y="87250"/>
                </a:lnTo>
                <a:lnTo>
                  <a:pt x="577008" y="119992"/>
                </a:lnTo>
                <a:lnTo>
                  <a:pt x="577752" y="119992"/>
                </a:lnTo>
                <a:cubicBezTo>
                  <a:pt x="592759" y="94816"/>
                  <a:pt x="614835" y="82227"/>
                  <a:pt x="643980" y="82227"/>
                </a:cubicBezTo>
                <a:close/>
                <a:moveTo>
                  <a:pt x="1467445" y="24928"/>
                </a:moveTo>
                <a:lnTo>
                  <a:pt x="1467445" y="87250"/>
                </a:lnTo>
                <a:lnTo>
                  <a:pt x="1514326" y="87250"/>
                </a:lnTo>
                <a:lnTo>
                  <a:pt x="1514326" y="132085"/>
                </a:lnTo>
                <a:lnTo>
                  <a:pt x="1467445" y="132085"/>
                </a:lnTo>
                <a:lnTo>
                  <a:pt x="1467445" y="218777"/>
                </a:lnTo>
                <a:cubicBezTo>
                  <a:pt x="1467445" y="240729"/>
                  <a:pt x="1476127" y="251705"/>
                  <a:pt x="1493490" y="251705"/>
                </a:cubicBezTo>
                <a:cubicBezTo>
                  <a:pt x="1500188" y="251705"/>
                  <a:pt x="1507133" y="249721"/>
                  <a:pt x="1514326" y="245752"/>
                </a:cubicBezTo>
                <a:lnTo>
                  <a:pt x="1514326" y="290587"/>
                </a:lnTo>
                <a:cubicBezTo>
                  <a:pt x="1505273" y="295548"/>
                  <a:pt x="1491568" y="298028"/>
                  <a:pt x="1473212" y="298028"/>
                </a:cubicBezTo>
                <a:cubicBezTo>
                  <a:pt x="1429556" y="298028"/>
                  <a:pt x="1407728" y="275084"/>
                  <a:pt x="1407728" y="229195"/>
                </a:cubicBezTo>
                <a:lnTo>
                  <a:pt x="1407728" y="132085"/>
                </a:lnTo>
                <a:lnTo>
                  <a:pt x="1373870" y="132085"/>
                </a:lnTo>
                <a:lnTo>
                  <a:pt x="1373870" y="87250"/>
                </a:lnTo>
                <a:lnTo>
                  <a:pt x="1407728" y="87250"/>
                </a:lnTo>
                <a:lnTo>
                  <a:pt x="1407728" y="42044"/>
                </a:lnTo>
                <a:close/>
                <a:moveTo>
                  <a:pt x="838795" y="24928"/>
                </a:moveTo>
                <a:lnTo>
                  <a:pt x="838795" y="87250"/>
                </a:lnTo>
                <a:lnTo>
                  <a:pt x="885676" y="87250"/>
                </a:lnTo>
                <a:lnTo>
                  <a:pt x="885676" y="132085"/>
                </a:lnTo>
                <a:lnTo>
                  <a:pt x="838795" y="132085"/>
                </a:lnTo>
                <a:lnTo>
                  <a:pt x="838795" y="218777"/>
                </a:lnTo>
                <a:cubicBezTo>
                  <a:pt x="838795" y="240729"/>
                  <a:pt x="847477" y="251705"/>
                  <a:pt x="864840" y="251705"/>
                </a:cubicBezTo>
                <a:cubicBezTo>
                  <a:pt x="871538" y="251705"/>
                  <a:pt x="878483" y="249721"/>
                  <a:pt x="885676" y="245752"/>
                </a:cubicBezTo>
                <a:lnTo>
                  <a:pt x="885676" y="290587"/>
                </a:lnTo>
                <a:cubicBezTo>
                  <a:pt x="876622" y="295548"/>
                  <a:pt x="862918" y="298028"/>
                  <a:pt x="844563" y="298028"/>
                </a:cubicBezTo>
                <a:cubicBezTo>
                  <a:pt x="800906" y="298028"/>
                  <a:pt x="779078" y="275084"/>
                  <a:pt x="779078" y="229195"/>
                </a:cubicBezTo>
                <a:lnTo>
                  <a:pt x="779078" y="132085"/>
                </a:lnTo>
                <a:lnTo>
                  <a:pt x="745220" y="132085"/>
                </a:lnTo>
                <a:lnTo>
                  <a:pt x="745220" y="87250"/>
                </a:lnTo>
                <a:lnTo>
                  <a:pt x="779078" y="87250"/>
                </a:lnTo>
                <a:lnTo>
                  <a:pt x="779078" y="42044"/>
                </a:lnTo>
                <a:close/>
                <a:moveTo>
                  <a:pt x="152921" y="0"/>
                </a:moveTo>
                <a:cubicBezTo>
                  <a:pt x="181074" y="0"/>
                  <a:pt x="204639" y="3658"/>
                  <a:pt x="223614" y="10976"/>
                </a:cubicBezTo>
                <a:lnTo>
                  <a:pt x="223614" y="70321"/>
                </a:lnTo>
                <a:cubicBezTo>
                  <a:pt x="204143" y="58911"/>
                  <a:pt x="182066" y="53206"/>
                  <a:pt x="157386" y="53206"/>
                </a:cubicBezTo>
                <a:cubicBezTo>
                  <a:pt x="129232" y="53206"/>
                  <a:pt x="106722" y="62197"/>
                  <a:pt x="89855" y="80181"/>
                </a:cubicBezTo>
                <a:cubicBezTo>
                  <a:pt x="72988" y="98164"/>
                  <a:pt x="64554" y="121667"/>
                  <a:pt x="64554" y="150688"/>
                </a:cubicBezTo>
                <a:cubicBezTo>
                  <a:pt x="64554" y="178966"/>
                  <a:pt x="72554" y="201724"/>
                  <a:pt x="88553" y="218963"/>
                </a:cubicBezTo>
                <a:cubicBezTo>
                  <a:pt x="104552" y="236202"/>
                  <a:pt x="126194" y="244822"/>
                  <a:pt x="153479" y="244822"/>
                </a:cubicBezTo>
                <a:cubicBezTo>
                  <a:pt x="179152" y="244822"/>
                  <a:pt x="202530" y="238621"/>
                  <a:pt x="223614" y="226218"/>
                </a:cubicBezTo>
                <a:lnTo>
                  <a:pt x="223614" y="282587"/>
                </a:lnTo>
                <a:cubicBezTo>
                  <a:pt x="202654" y="292881"/>
                  <a:pt x="175307" y="298028"/>
                  <a:pt x="141573" y="298028"/>
                </a:cubicBezTo>
                <a:cubicBezTo>
                  <a:pt x="98165" y="298028"/>
                  <a:pt x="63717" y="285037"/>
                  <a:pt x="38230" y="259054"/>
                </a:cubicBezTo>
                <a:cubicBezTo>
                  <a:pt x="12743" y="233071"/>
                  <a:pt x="0" y="198437"/>
                  <a:pt x="0" y="155153"/>
                </a:cubicBezTo>
                <a:cubicBezTo>
                  <a:pt x="0" y="109636"/>
                  <a:pt x="14232" y="72398"/>
                  <a:pt x="42695" y="43439"/>
                </a:cubicBezTo>
                <a:cubicBezTo>
                  <a:pt x="71158" y="14479"/>
                  <a:pt x="107900" y="0"/>
                  <a:pt x="152921" y="0"/>
                </a:cubicBez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995989" y="1934657"/>
            <a:ext cx="5004000" cy="2016000"/>
          </a:xfrm>
          <a:prstGeom prst="roundRect">
            <a:avLst>
              <a:gd name="adj" fmla="val 8075"/>
            </a:avLst>
          </a:prstGeom>
          <a:gradFill>
            <a:gsLst>
              <a:gs pos="30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序号"/>
          <p:cNvSpPr txBox="1"/>
          <p:nvPr>
            <p:custDataLst>
              <p:tags r:id="rId4"/>
            </p:custDataLst>
          </p:nvPr>
        </p:nvSpPr>
        <p:spPr>
          <a:xfrm>
            <a:off x="1375927" y="2143933"/>
            <a:ext cx="2324100" cy="64520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accent1"/>
                </a:solidFill>
                <a:latin typeface="+mn-ea"/>
              </a:rPr>
              <a:t>PART 01</a:t>
            </a:r>
            <a:endParaRPr lang="en-US" sz="3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5"/>
            </p:custDataLst>
          </p:nvPr>
        </p:nvSpPr>
        <p:spPr>
          <a:xfrm>
            <a:off x="1375926" y="2948666"/>
            <a:ext cx="4250173" cy="8994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400" b="1" spc="300" dirty="0">
                <a:solidFill>
                  <a:srgbClr val="271E15"/>
                </a:solidFill>
                <a:latin typeface="+mn-ea"/>
              </a:rPr>
              <a:t>PCB / Layout</a:t>
            </a:r>
            <a:endParaRPr lang="en-US" altLang="zh-CN" sz="3400" b="1" spc="300" dirty="0">
              <a:solidFill>
                <a:srgbClr val="271E15"/>
              </a:solidFill>
              <a:latin typeface="+mn-ea"/>
            </a:endParaRPr>
          </a:p>
        </p:txBody>
      </p:sp>
      <p:sp>
        <p:nvSpPr>
          <p:cNvPr id="34" name="矩形: 圆角 33"/>
          <p:cNvSpPr/>
          <p:nvPr>
            <p:custDataLst>
              <p:tags r:id="rId6"/>
            </p:custDataLst>
          </p:nvPr>
        </p:nvSpPr>
        <p:spPr>
          <a:xfrm>
            <a:off x="6379926" y="1934657"/>
            <a:ext cx="5004000" cy="2016000"/>
          </a:xfrm>
          <a:prstGeom prst="roundRect">
            <a:avLst>
              <a:gd name="adj" fmla="val 8075"/>
            </a:avLst>
          </a:prstGeom>
          <a:gradFill>
            <a:gsLst>
              <a:gs pos="30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序号"/>
          <p:cNvSpPr txBox="1"/>
          <p:nvPr>
            <p:custDataLst>
              <p:tags r:id="rId7"/>
            </p:custDataLst>
          </p:nvPr>
        </p:nvSpPr>
        <p:spPr>
          <a:xfrm>
            <a:off x="6759864" y="2143933"/>
            <a:ext cx="2324100" cy="64520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accent1"/>
                </a:solidFill>
                <a:latin typeface="+mn-ea"/>
              </a:rPr>
              <a:t>PART 02</a:t>
            </a:r>
            <a:endParaRPr lang="en-US" sz="3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6" name="项标题"/>
          <p:cNvSpPr txBox="1"/>
          <p:nvPr>
            <p:custDataLst>
              <p:tags r:id="rId8"/>
            </p:custDataLst>
          </p:nvPr>
        </p:nvSpPr>
        <p:spPr>
          <a:xfrm>
            <a:off x="6759863" y="2948666"/>
            <a:ext cx="4250173" cy="8994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400" b="1" spc="300" dirty="0">
                <a:solidFill>
                  <a:srgbClr val="271E15"/>
                </a:solidFill>
                <a:latin typeface="+mn-ea"/>
              </a:rPr>
              <a:t>YOLO</a:t>
            </a:r>
            <a:r>
              <a:rPr lang="zh-CN" altLang="en-US" sz="3400" b="1" spc="300" dirty="0">
                <a:solidFill>
                  <a:srgbClr val="271E15"/>
                </a:solidFill>
                <a:latin typeface="+mn-ea"/>
              </a:rPr>
              <a:t>识别</a:t>
            </a:r>
            <a:endParaRPr lang="zh-CN" altLang="en-US" sz="3400" b="1" spc="300" dirty="0">
              <a:solidFill>
                <a:srgbClr val="271E15"/>
              </a:solidFill>
              <a:latin typeface="+mn-ea"/>
            </a:endParaRPr>
          </a:p>
        </p:txBody>
      </p:sp>
      <p:sp>
        <p:nvSpPr>
          <p:cNvPr id="38" name="矩形: 圆角 37"/>
          <p:cNvSpPr/>
          <p:nvPr>
            <p:custDataLst>
              <p:tags r:id="rId9"/>
            </p:custDataLst>
          </p:nvPr>
        </p:nvSpPr>
        <p:spPr>
          <a:xfrm>
            <a:off x="995989" y="4294114"/>
            <a:ext cx="5004000" cy="2016000"/>
          </a:xfrm>
          <a:prstGeom prst="roundRect">
            <a:avLst>
              <a:gd name="adj" fmla="val 8075"/>
            </a:avLst>
          </a:prstGeom>
          <a:gradFill>
            <a:gsLst>
              <a:gs pos="30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序号"/>
          <p:cNvSpPr txBox="1"/>
          <p:nvPr>
            <p:custDataLst>
              <p:tags r:id="rId10"/>
            </p:custDataLst>
          </p:nvPr>
        </p:nvSpPr>
        <p:spPr>
          <a:xfrm>
            <a:off x="1375927" y="4503390"/>
            <a:ext cx="2324100" cy="64520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accent1"/>
                </a:solidFill>
                <a:latin typeface="+mn-ea"/>
              </a:rPr>
              <a:t>PART 03</a:t>
            </a:r>
            <a:endParaRPr lang="en-US" sz="3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0" name="项标题"/>
          <p:cNvSpPr txBox="1"/>
          <p:nvPr>
            <p:custDataLst>
              <p:tags r:id="rId11"/>
            </p:custDataLst>
          </p:nvPr>
        </p:nvSpPr>
        <p:spPr>
          <a:xfrm>
            <a:off x="1375926" y="5308123"/>
            <a:ext cx="4250173" cy="8994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400" b="1" spc="300" dirty="0">
                <a:solidFill>
                  <a:srgbClr val="271E15"/>
                </a:solidFill>
                <a:latin typeface="+mn-ea"/>
              </a:rPr>
              <a:t>MCU</a:t>
            </a:r>
            <a:r>
              <a:rPr lang="zh-CN" altLang="en-US" sz="3400" b="1" spc="300" dirty="0">
                <a:solidFill>
                  <a:srgbClr val="271E15"/>
                </a:solidFill>
                <a:latin typeface="+mn-ea"/>
              </a:rPr>
              <a:t>（</a:t>
            </a:r>
            <a:r>
              <a:rPr lang="en-US" altLang="zh-CN" sz="3400" b="1" spc="300" dirty="0">
                <a:solidFill>
                  <a:srgbClr val="271E15"/>
                </a:solidFill>
                <a:latin typeface="+mn-ea"/>
              </a:rPr>
              <a:t>STM32</a:t>
            </a:r>
            <a:r>
              <a:rPr lang="zh-CN" altLang="en-US" sz="3400" b="1" spc="300" dirty="0">
                <a:solidFill>
                  <a:srgbClr val="271E15"/>
                </a:solidFill>
                <a:latin typeface="+mn-ea"/>
              </a:rPr>
              <a:t>）</a:t>
            </a:r>
            <a:endParaRPr lang="zh-CN" altLang="en-US" sz="3400" b="1" spc="300" dirty="0">
              <a:solidFill>
                <a:srgbClr val="271E15"/>
              </a:solidFill>
              <a:latin typeface="+mn-ea"/>
            </a:endParaRPr>
          </a:p>
        </p:txBody>
      </p:sp>
      <p:sp>
        <p:nvSpPr>
          <p:cNvPr id="42" name="矩形: 圆角 41"/>
          <p:cNvSpPr/>
          <p:nvPr>
            <p:custDataLst>
              <p:tags r:id="rId12"/>
            </p:custDataLst>
          </p:nvPr>
        </p:nvSpPr>
        <p:spPr>
          <a:xfrm>
            <a:off x="6379926" y="4294114"/>
            <a:ext cx="5004000" cy="2016000"/>
          </a:xfrm>
          <a:prstGeom prst="roundRect">
            <a:avLst>
              <a:gd name="adj" fmla="val 8075"/>
            </a:avLst>
          </a:prstGeom>
          <a:gradFill>
            <a:gsLst>
              <a:gs pos="30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序号"/>
          <p:cNvSpPr txBox="1"/>
          <p:nvPr>
            <p:custDataLst>
              <p:tags r:id="rId13"/>
            </p:custDataLst>
          </p:nvPr>
        </p:nvSpPr>
        <p:spPr>
          <a:xfrm>
            <a:off x="6759864" y="4503390"/>
            <a:ext cx="2324100" cy="64520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accent1"/>
                </a:solidFill>
                <a:latin typeface="+mn-ea"/>
              </a:rPr>
              <a:t>PART 04</a:t>
            </a:r>
            <a:endParaRPr lang="en-US" sz="3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4" name="项标题"/>
          <p:cNvSpPr txBox="1"/>
          <p:nvPr>
            <p:custDataLst>
              <p:tags r:id="rId14"/>
            </p:custDataLst>
          </p:nvPr>
        </p:nvSpPr>
        <p:spPr>
          <a:xfrm>
            <a:off x="6759863" y="5308123"/>
            <a:ext cx="4250173" cy="8994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400" b="1" spc="300" dirty="0">
                <a:solidFill>
                  <a:srgbClr val="271E15"/>
                </a:solidFill>
                <a:latin typeface="+mn-ea"/>
              </a:rPr>
              <a:t>MQTT to APP</a:t>
            </a:r>
            <a:endParaRPr lang="en-US" altLang="zh-CN" sz="3400" b="1" spc="300" dirty="0">
              <a:solidFill>
                <a:srgbClr val="271E15"/>
              </a:solidFill>
              <a:latin typeface="+mn-ea"/>
            </a:endParaRPr>
          </a:p>
        </p:txBody>
      </p:sp>
      <p:pic>
        <p:nvPicPr>
          <p:cNvPr id="3" name="图片 2" descr="赛事LOGO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PCB / Layout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PCB</a:t>
            </a:r>
            <a:r>
              <a:rPr lang="zh-CN" altLang="en-US"/>
              <a:t>的制作、原理图、</a:t>
            </a:r>
            <a:r>
              <a:rPr lang="en-US" altLang="zh-CN"/>
              <a:t>Layout</a:t>
            </a:r>
            <a:endParaRPr lang="en-US" altLang="zh-CN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  <p:pic>
        <p:nvPicPr>
          <p:cNvPr id="3" name="图片 2" descr="赛事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8310" y="0"/>
            <a:ext cx="10351770" cy="720090"/>
          </a:xfrm>
        </p:spPr>
        <p:txBody>
          <a:bodyPr>
            <a:normAutofit/>
          </a:bodyPr>
          <a:lstStyle/>
          <a:p>
            <a:r>
              <a:rPr lang="zh-CN" altLang="en-US"/>
              <a:t>原理图讲解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833120"/>
            <a:ext cx="8234680" cy="5812790"/>
          </a:xfrm>
          <a:prstGeom prst="rect">
            <a:avLst/>
          </a:prstGeom>
        </p:spPr>
      </p:pic>
      <p:pic>
        <p:nvPicPr>
          <p:cNvPr id="5" name="图片 4" descr="赛事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8310" y="0"/>
            <a:ext cx="10351770" cy="720090"/>
          </a:xfrm>
        </p:spPr>
        <p:txBody>
          <a:bodyPr>
            <a:normAutofit/>
          </a:bodyPr>
          <a:lstStyle/>
          <a:p>
            <a:r>
              <a:rPr lang="en-US" altLang="zh-CN"/>
              <a:t>PCB Layout</a:t>
            </a:r>
            <a:endParaRPr lang="en-US" altLang="zh-CN"/>
          </a:p>
        </p:txBody>
      </p:sp>
      <p:pic>
        <p:nvPicPr>
          <p:cNvPr id="4" name="图片 3" descr="PCB反面"/>
          <p:cNvPicPr>
            <a:picLocks noChangeAspect="1"/>
          </p:cNvPicPr>
          <p:nvPr/>
        </p:nvPicPr>
        <p:blipFill>
          <a:blip r:embed="rId2"/>
          <a:srcRect l="16874" t="16185" r="16920" b="16824"/>
          <a:stretch>
            <a:fillRect/>
          </a:stretch>
        </p:blipFill>
        <p:spPr>
          <a:xfrm rot="16200000">
            <a:off x="5287010" y="1985010"/>
            <a:ext cx="5731510" cy="3637915"/>
          </a:xfrm>
          <a:prstGeom prst="rect">
            <a:avLst/>
          </a:prstGeom>
        </p:spPr>
      </p:pic>
      <p:pic>
        <p:nvPicPr>
          <p:cNvPr id="7" name="图片 6" descr="PCB正面"/>
          <p:cNvPicPr>
            <a:picLocks noChangeAspect="1"/>
          </p:cNvPicPr>
          <p:nvPr/>
        </p:nvPicPr>
        <p:blipFill>
          <a:blip r:embed="rId3"/>
          <a:srcRect l="16903" t="16954" r="16938" b="17222"/>
          <a:stretch>
            <a:fillRect/>
          </a:stretch>
        </p:blipFill>
        <p:spPr>
          <a:xfrm rot="16200000">
            <a:off x="679158" y="1985168"/>
            <a:ext cx="5767839" cy="360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09459" y="2179624"/>
            <a:ext cx="4784400" cy="2286000"/>
          </a:xfrm>
        </p:spPr>
        <p:txBody>
          <a:bodyPr/>
          <a:lstStyle/>
          <a:p>
            <a:r>
              <a:rPr lang="en-US" altLang="zh-CN" dirty="0"/>
              <a:t>YOLO</a:t>
            </a:r>
            <a:r>
              <a:rPr lang="zh-CN" altLang="en-US" dirty="0"/>
              <a:t>识别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196518" y="3963600"/>
            <a:ext cx="5654824" cy="849600"/>
          </a:xfrm>
        </p:spPr>
        <p:txBody>
          <a:bodyPr>
            <a:normAutofit/>
          </a:bodyPr>
          <a:lstStyle/>
          <a:p>
            <a:r>
              <a:rPr lang="en-US" altLang="zh-CN" dirty="0"/>
              <a:t>K210</a:t>
            </a:r>
            <a:r>
              <a:rPr lang="zh-CN" altLang="en-US" dirty="0"/>
              <a:t>摄像头运行</a:t>
            </a:r>
            <a:r>
              <a:rPr lang="en-US" altLang="zh-CN" dirty="0"/>
              <a:t>YOLO</a:t>
            </a:r>
            <a:r>
              <a:rPr lang="zh-CN" altLang="en-US" dirty="0"/>
              <a:t>算法及其模型训练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en-US" altLang="zh-CN"/>
          </a:p>
        </p:txBody>
      </p:sp>
      <p:pic>
        <p:nvPicPr>
          <p:cNvPr id="3" name="图片 2" descr="赛事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8310" y="0"/>
            <a:ext cx="10351770" cy="720090"/>
          </a:xfrm>
        </p:spPr>
        <p:txBody>
          <a:bodyPr>
            <a:normAutofit/>
          </a:bodyPr>
          <a:lstStyle/>
          <a:p>
            <a:r>
              <a:rPr lang="en-US"/>
              <a:t>K210</a:t>
            </a:r>
            <a:r>
              <a:rPr lang="zh-CN" altLang="en-US"/>
              <a:t>工作流程</a:t>
            </a:r>
            <a:r>
              <a:rPr lang="zh-CN" altLang="en-US"/>
              <a:t>图</a:t>
            </a:r>
            <a:endParaRPr lang="zh-CN" altLang="en-US"/>
          </a:p>
        </p:txBody>
      </p:sp>
      <p:pic>
        <p:nvPicPr>
          <p:cNvPr id="9" name="ECB019B1-382A-4266-B25C-5B523AA43C14-1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15" y="0"/>
            <a:ext cx="8599170" cy="6858000"/>
          </a:xfrm>
          <a:prstGeom prst="rect">
            <a:avLst/>
          </a:prstGeom>
        </p:spPr>
      </p:pic>
      <p:pic>
        <p:nvPicPr>
          <p:cNvPr id="3" name="图片 2" descr="赛事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8310" y="0"/>
            <a:ext cx="10351770" cy="720090"/>
          </a:xfrm>
        </p:spPr>
        <p:txBody>
          <a:bodyPr>
            <a:normAutofit/>
          </a:bodyPr>
          <a:lstStyle/>
          <a:p>
            <a:r>
              <a:rPr lang="en-US" altLang="zh-CN"/>
              <a:t>YOLO</a:t>
            </a:r>
            <a:r>
              <a:rPr lang="zh-CN" altLang="en-US"/>
              <a:t>数据采样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" y="878840"/>
            <a:ext cx="11369040" cy="56451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8310" y="0"/>
            <a:ext cx="10351770" cy="720090"/>
          </a:xfrm>
        </p:spPr>
        <p:txBody>
          <a:bodyPr>
            <a:normAutofit/>
          </a:bodyPr>
          <a:lstStyle/>
          <a:p>
            <a:r>
              <a:rPr lang="en-US" altLang="zh-CN"/>
              <a:t>YOLO</a:t>
            </a:r>
            <a:r>
              <a:rPr lang="zh-CN" altLang="en-US"/>
              <a:t>训练结果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" y="878840"/>
            <a:ext cx="10161905" cy="5642610"/>
          </a:xfrm>
          <a:prstGeom prst="rect">
            <a:avLst/>
          </a:prstGeom>
        </p:spPr>
      </p:pic>
      <p:pic>
        <p:nvPicPr>
          <p:cNvPr id="4" name="图片 3" descr="赛事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025" y="0"/>
            <a:ext cx="2466975" cy="6102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24"/>
  <p:tag name="KSO_WM_BEAUTIFY_FLAG" val="#wm#"/>
  <p:tag name="KSO_WM_TAG_VERSION" val="3.0"/>
  <p:tag name="KSO_WM_UNIT_ID" val="_1*i*1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74"/>
  <p:tag name="KSO_WM_BEAUTIFY_FLAG" val="#wm#"/>
  <p:tag name="KSO_WM_TAG_VERSION" val="3.0"/>
  <p:tag name="KSO_WM_UNIT_ID" val="_1*i*7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1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163"/>
  <p:tag name="KSO_WM_BEAUTIFY_FLAG" val="#wm#"/>
  <p:tag name="KSO_WM_TAG_VERSION" val="3.0"/>
  <p:tag name="KSO_WM_UNIT_ID" val="_1*i*16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i"/>
  <p:tag name="KSO_WM_UNIT_INDEX" val="172"/>
  <p:tag name="KSO_WM_BEAUTIFY_FLAG" val="#wm#"/>
  <p:tag name="KSO_WM_TAG_VERSION" val="3.0"/>
  <p:tag name="KSO_WM_UNIT_ID" val="_1*i*17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i"/>
  <p:tag name="KSO_WM_UNIT_INDEX" val="136"/>
  <p:tag name="KSO_WM_BEAUTIFY_FLAG" val="#wm#"/>
  <p:tag name="KSO_WM_TAG_VERSION" val="3.0"/>
  <p:tag name="KSO_WM_UNIT_ID" val="_1*i*1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135"/>
  <p:tag name="KSO_WM_BEAUTIFY_FLAG" val="#wm#"/>
  <p:tag name="KSO_WM_TAG_VERSION" val="3.0"/>
  <p:tag name="KSO_WM_UNIT_ID" val="_1*i*1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107"/>
  <p:tag name="KSO_WM_BEAUTIFY_FLAG" val="#wm#"/>
  <p:tag name="KSO_WM_TAG_VERSION" val="3.0"/>
  <p:tag name="KSO_WM_UNIT_ID" val="_1*i*10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i"/>
  <p:tag name="KSO_WM_UNIT_INDEX" val="120"/>
  <p:tag name="KSO_WM_BEAUTIFY_FLAG" val="#wm#"/>
  <p:tag name="KSO_WM_TAG_VERSION" val="3.0"/>
  <p:tag name="KSO_WM_UNIT_ID" val="_1*i*1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i"/>
  <p:tag name="KSO_WM_UNIT_INDEX" val="154"/>
  <p:tag name="KSO_WM_BEAUTIFY_FLAG" val="#wm#"/>
  <p:tag name="KSO_WM_TAG_VERSION" val="3.0"/>
  <p:tag name="KSO_WM_UNIT_ID" val="_1*i*1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i"/>
  <p:tag name="KSO_WM_UNIT_INDEX" val="130"/>
  <p:tag name="KSO_WM_BEAUTIFY_FLAG" val="#wm#"/>
  <p:tag name="KSO_WM_TAG_VERSION" val="3.0"/>
  <p:tag name="KSO_WM_UNIT_ID" val="_1*i*1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i"/>
  <p:tag name="KSO_WM_UNIT_INDEX" val="142"/>
  <p:tag name="KSO_WM_BEAUTIFY_FLAG" val="#wm#"/>
  <p:tag name="KSO_WM_TAG_VERSION" val="3.0"/>
  <p:tag name="KSO_WM_UNIT_ID" val="_1*i*1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TYPE" val="i"/>
  <p:tag name="KSO_WM_UNIT_INDEX" val="126"/>
  <p:tag name="KSO_WM_BEAUTIFY_FLAG" val="#wm#"/>
  <p:tag name="KSO_WM_TAG_VERSION" val="3.0"/>
  <p:tag name="KSO_WM_UNIT_ID" val="_1*i*1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TYPE" val="i"/>
  <p:tag name="KSO_WM_UNIT_INDEX" val="121"/>
  <p:tag name="KSO_WM_BEAUTIFY_FLAG" val="#wm#"/>
  <p:tag name="KSO_WM_TAG_VERSION" val="3.0"/>
  <p:tag name="KSO_WM_UNIT_ID" val="_1*i*1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i"/>
  <p:tag name="KSO_WM_UNIT_INDEX" val="108"/>
  <p:tag name="KSO_WM_BEAUTIFY_FLAG" val="#wm#"/>
  <p:tag name="KSO_WM_TAG_VERSION" val="3.0"/>
  <p:tag name="KSO_WM_UNIT_ID" val="_1*i*10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TYPE" val="i"/>
  <p:tag name="KSO_WM_UNIT_INDEX" val="144"/>
  <p:tag name="KSO_WM_BEAUTIFY_FLAG" val="#wm#"/>
  <p:tag name="KSO_WM_TAG_VERSION" val="3.0"/>
  <p:tag name="KSO_WM_UNIT_ID" val="_1*i*1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TYPE" val="i"/>
  <p:tag name="KSO_WM_UNIT_INDEX" val="158"/>
  <p:tag name="KSO_WM_BEAUTIFY_FLAG" val="#wm#"/>
  <p:tag name="KSO_WM_TAG_VERSION" val="3.0"/>
  <p:tag name="KSO_WM_UNIT_ID" val="_1*i*15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i"/>
  <p:tag name="KSO_WM_UNIT_INDEX" val="146"/>
  <p:tag name="KSO_WM_BEAUTIFY_FLAG" val="#wm#"/>
  <p:tag name="KSO_WM_TAG_VERSION" val="3.0"/>
  <p:tag name="KSO_WM_UNIT_ID" val="_1*i*1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i"/>
  <p:tag name="KSO_WM_UNIT_INDEX" val="147"/>
  <p:tag name="KSO_WM_BEAUTIFY_FLAG" val="#wm#"/>
  <p:tag name="KSO_WM_TAG_VERSION" val="3.0"/>
  <p:tag name="KSO_WM_UNIT_ID" val="_1*i*1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TYPE" val="i"/>
  <p:tag name="KSO_WM_UNIT_INDEX" val="173"/>
  <p:tag name="KSO_WM_BEAUTIFY_FLAG" val="#wm#"/>
  <p:tag name="KSO_WM_TAG_VERSION" val="3.0"/>
  <p:tag name="KSO_WM_UNIT_ID" val="_1*i*17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TYPE" val="i"/>
  <p:tag name="KSO_WM_UNIT_INDEX" val="177"/>
  <p:tag name="KSO_WM_BEAUTIFY_FLAG" val="#wm#"/>
  <p:tag name="KSO_WM_TAG_VERSION" val="3.0"/>
  <p:tag name="KSO_WM_UNIT_ID" val="_1*i*17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TYPE" val="i"/>
  <p:tag name="KSO_WM_UNIT_INDEX" val="117"/>
  <p:tag name="KSO_WM_BEAUTIFY_FLAG" val="#wm#"/>
  <p:tag name="KSO_WM_TAG_VERSION" val="3.0"/>
  <p:tag name="KSO_WM_UNIT_ID" val="_1*i*1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1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i"/>
  <p:tag name="KSO_WM_UNIT_INDEX" val="128"/>
  <p:tag name="KSO_WM_BEAUTIFY_FLAG" val="#wm#"/>
  <p:tag name="KSO_WM_TAG_VERSION" val="3.0"/>
  <p:tag name="KSO_WM_UNIT_ID" val="_1*i*1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TYPE" val="i"/>
  <p:tag name="KSO_WM_UNIT_INDEX" val="119"/>
  <p:tag name="KSO_WM_BEAUTIFY_FLAG" val="#wm#"/>
  <p:tag name="KSO_WM_TAG_VERSION" val="3.0"/>
  <p:tag name="KSO_WM_UNIT_ID" val="_1*i*1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i"/>
  <p:tag name="KSO_WM_UNIT_INDEX" val="162"/>
  <p:tag name="KSO_WM_BEAUTIFY_FLAG" val="#wm#"/>
  <p:tag name="KSO_WM_TAG_VERSION" val="3.0"/>
  <p:tag name="KSO_WM_UNIT_ID" val="_1*i*16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i"/>
  <p:tag name="KSO_WM_UNIT_INDEX" val="151"/>
  <p:tag name="KSO_WM_BEAUTIFY_FLAG" val="#wm#"/>
  <p:tag name="KSO_WM_TAG_VERSION" val="3.0"/>
  <p:tag name="KSO_WM_UNIT_ID" val="_1*i*1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i"/>
  <p:tag name="KSO_WM_UNIT_INDEX" val="165"/>
  <p:tag name="KSO_WM_BEAUTIFY_FLAG" val="#wm#"/>
  <p:tag name="KSO_WM_TAG_VERSION" val="3.0"/>
  <p:tag name="KSO_WM_UNIT_ID" val="_1*i*16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TYPE" val="i"/>
  <p:tag name="KSO_WM_UNIT_INDEX" val="178"/>
  <p:tag name="KSO_WM_BEAUTIFY_FLAG" val="#wm#"/>
  <p:tag name="KSO_WM_TAG_VERSION" val="3.0"/>
  <p:tag name="KSO_WM_UNIT_ID" val="_1*i*17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TYPE" val="i"/>
  <p:tag name="KSO_WM_UNIT_INDEX" val="133"/>
  <p:tag name="KSO_WM_BEAUTIFY_FLAG" val="#wm#"/>
  <p:tag name="KSO_WM_TAG_VERSION" val="3.0"/>
  <p:tag name="KSO_WM_UNIT_ID" val="_1*i*1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TYPE" val="i"/>
  <p:tag name="KSO_WM_UNIT_INDEX" val="132"/>
  <p:tag name="KSO_WM_BEAUTIFY_FLAG" val="#wm#"/>
  <p:tag name="KSO_WM_TAG_VERSION" val="3.0"/>
  <p:tag name="KSO_WM_UNIT_ID" val="_1*i*1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i"/>
  <p:tag name="KSO_WM_UNIT_INDEX" val="166"/>
  <p:tag name="KSO_WM_BEAUTIFY_FLAG" val="#wm#"/>
  <p:tag name="KSO_WM_TAG_VERSION" val="3.0"/>
  <p:tag name="KSO_WM_UNIT_ID" val="_1*i*16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i"/>
  <p:tag name="KSO_WM_UNIT_INDEX" val="170"/>
  <p:tag name="KSO_WM_BEAUTIFY_FLAG" val="#wm#"/>
  <p:tag name="KSO_WM_TAG_VERSION" val="3.0"/>
  <p:tag name="KSO_WM_UNIT_ID" val="_1*i*17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TYPE" val="i"/>
  <p:tag name="KSO_WM_UNIT_INDEX" val="53"/>
  <p:tag name="KSO_WM_BEAUTIFY_FLAG" val="#wm#"/>
  <p:tag name="KSO_WM_TAG_VERSION" val="3.0"/>
  <p:tag name="KSO_WM_UNIT_ID" val="_1*i*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i"/>
  <p:tag name="KSO_WM_UNIT_INDEX" val="171"/>
  <p:tag name="KSO_WM_BEAUTIFY_FLAG" val="#wm#"/>
  <p:tag name="KSO_WM_TAG_VERSION" val="3.0"/>
  <p:tag name="KSO_WM_UNIT_ID" val="_1*i*17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TYPE" val="i"/>
  <p:tag name="KSO_WM_UNIT_INDEX" val="174"/>
  <p:tag name="KSO_WM_BEAUTIFY_FLAG" val="#wm#"/>
  <p:tag name="KSO_WM_TAG_VERSION" val="3.0"/>
  <p:tag name="KSO_WM_UNIT_ID" val="_1*i*17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TYPE" val="i"/>
  <p:tag name="KSO_WM_UNIT_INDEX" val="176"/>
  <p:tag name="KSO_WM_BEAUTIFY_FLAG" val="#wm#"/>
  <p:tag name="KSO_WM_TAG_VERSION" val="3.0"/>
  <p:tag name="KSO_WM_UNIT_ID" val="_1*i*17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TYPE" val="i"/>
  <p:tag name="KSO_WM_UNIT_INDEX" val="127"/>
  <p:tag name="KSO_WM_BEAUTIFY_FLAG" val="#wm#"/>
  <p:tag name="KSO_WM_TAG_VERSION" val="3.0"/>
  <p:tag name="KSO_WM_UNIT_ID" val="_1*i*1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i"/>
  <p:tag name="KSO_WM_UNIT_INDEX" val="116"/>
  <p:tag name="KSO_WM_BEAUTIFY_FLAG" val="#wm#"/>
  <p:tag name="KSO_WM_TAG_VERSION" val="3.0"/>
  <p:tag name="KSO_WM_UNIT_ID" val="_1*i*1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i"/>
  <p:tag name="KSO_WM_UNIT_INDEX" val="114"/>
  <p:tag name="KSO_WM_BEAUTIFY_FLAG" val="#wm#"/>
  <p:tag name="KSO_WM_TAG_VERSION" val="3.0"/>
  <p:tag name="KSO_WM_UNIT_ID" val="_1*i*1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TYPE" val="i"/>
  <p:tag name="KSO_WM_UNIT_INDEX" val="148"/>
  <p:tag name="KSO_WM_BEAUTIFY_FLAG" val="#wm#"/>
  <p:tag name="KSO_WM_TAG_VERSION" val="3.0"/>
  <p:tag name="KSO_WM_UNIT_ID" val="_1*i*1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TYPE" val="i"/>
  <p:tag name="KSO_WM_UNIT_INDEX" val="180"/>
  <p:tag name="KSO_WM_BEAUTIFY_FLAG" val="#wm#"/>
  <p:tag name="KSO_WM_TAG_VERSION" val="3.0"/>
  <p:tag name="KSO_WM_UNIT_ID" val="_1*i*18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i"/>
  <p:tag name="KSO_WM_UNIT_INDEX" val="179"/>
  <p:tag name="KSO_WM_BEAUTIFY_FLAG" val="#wm#"/>
  <p:tag name="KSO_WM_TAG_VERSION" val="3.0"/>
  <p:tag name="KSO_WM_UNIT_ID" val="_1*i*17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i"/>
  <p:tag name="KSO_WM_UNIT_INDEX" val="167"/>
  <p:tag name="KSO_WM_BEAUTIFY_FLAG" val="#wm#"/>
  <p:tag name="KSO_WM_TAG_VERSION" val="3.0"/>
  <p:tag name="KSO_WM_UNIT_ID" val="_1*i*16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1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UNIT_TYPE" val="i"/>
  <p:tag name="KSO_WM_UNIT_INDEX" val="115"/>
  <p:tag name="KSO_WM_BEAUTIFY_FLAG" val="#wm#"/>
  <p:tag name="KSO_WM_TAG_VERSION" val="3.0"/>
  <p:tag name="KSO_WM_UNIT_ID" val="_1*i*1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TYPE" val="i"/>
  <p:tag name="KSO_WM_UNIT_INDEX" val="143"/>
  <p:tag name="KSO_WM_BEAUTIFY_FLAG" val="#wm#"/>
  <p:tag name="KSO_WM_TAG_VERSION" val="3.0"/>
  <p:tag name="KSO_WM_UNIT_ID" val="_1*i*1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i"/>
  <p:tag name="KSO_WM_UNIT_INDEX" val="149"/>
  <p:tag name="KSO_WM_BEAUTIFY_FLAG" val="#wm#"/>
  <p:tag name="KSO_WM_TAG_VERSION" val="3.0"/>
  <p:tag name="KSO_WM_UNIT_ID" val="_1*i*1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TYPE" val="i"/>
  <p:tag name="KSO_WM_UNIT_INDEX" val="131"/>
  <p:tag name="KSO_WM_BEAUTIFY_FLAG" val="#wm#"/>
  <p:tag name="KSO_WM_TAG_VERSION" val="3.0"/>
  <p:tag name="KSO_WM_UNIT_ID" val="_1*i*1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i"/>
  <p:tag name="KSO_WM_UNIT_INDEX" val="139"/>
  <p:tag name="KSO_WM_BEAUTIFY_FLAG" val="#wm#"/>
  <p:tag name="KSO_WM_TAG_VERSION" val="3.0"/>
  <p:tag name="KSO_WM_UNIT_ID" val="_1*i*1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i"/>
  <p:tag name="KSO_WM_UNIT_INDEX" val="113"/>
  <p:tag name="KSO_WM_BEAUTIFY_FLAG" val="#wm#"/>
  <p:tag name="KSO_WM_TAG_VERSION" val="3.0"/>
  <p:tag name="KSO_WM_UNIT_ID" val="_1*i*1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i"/>
  <p:tag name="KSO_WM_UNIT_INDEX" val="159"/>
  <p:tag name="KSO_WM_BEAUTIFY_FLAG" val="#wm#"/>
  <p:tag name="KSO_WM_TAG_VERSION" val="3.0"/>
  <p:tag name="KSO_WM_UNIT_ID" val="_1*i*15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TYPE" val="i"/>
  <p:tag name="KSO_WM_UNIT_INDEX" val="129"/>
  <p:tag name="KSO_WM_BEAUTIFY_FLAG" val="#wm#"/>
  <p:tag name="KSO_WM_TAG_VERSION" val="3.0"/>
  <p:tag name="KSO_WM_UNIT_ID" val="_1*i*1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i"/>
  <p:tag name="KSO_WM_UNIT_INDEX" val="168"/>
  <p:tag name="KSO_WM_BEAUTIFY_FLAG" val="#wm#"/>
  <p:tag name="KSO_WM_TAG_VERSION" val="3.0"/>
  <p:tag name="KSO_WM_UNIT_ID" val="_1*i*16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TYPE" val="i"/>
  <p:tag name="KSO_WM_UNIT_INDEX" val="122"/>
  <p:tag name="KSO_WM_BEAUTIFY_FLAG" val="#wm#"/>
  <p:tag name="KSO_WM_TAG_VERSION" val="3.0"/>
  <p:tag name="KSO_WM_UNIT_ID" val="_1*i*1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1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TYPE" val="i"/>
  <p:tag name="KSO_WM_UNIT_INDEX" val="109"/>
  <p:tag name="KSO_WM_BEAUTIFY_FLAG" val="#wm#"/>
  <p:tag name="KSO_WM_TAG_VERSION" val="3.0"/>
  <p:tag name="KSO_WM_UNIT_ID" val="_1*i*10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TYPE" val="i"/>
  <p:tag name="KSO_WM_UNIT_INDEX" val="125"/>
  <p:tag name="KSO_WM_BEAUTIFY_FLAG" val="#wm#"/>
  <p:tag name="KSO_WM_TAG_VERSION" val="3.0"/>
  <p:tag name="KSO_WM_UNIT_ID" val="_1*i*1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i"/>
  <p:tag name="KSO_WM_UNIT_INDEX" val="164"/>
  <p:tag name="KSO_WM_BEAUTIFY_FLAG" val="#wm#"/>
  <p:tag name="KSO_WM_TAG_VERSION" val="3.0"/>
  <p:tag name="KSO_WM_UNIT_ID" val="_1*i*16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TYPE" val="i"/>
  <p:tag name="KSO_WM_UNIT_INDEX" val="156"/>
  <p:tag name="KSO_WM_BEAUTIFY_FLAG" val="#wm#"/>
  <p:tag name="KSO_WM_TAG_VERSION" val="3.0"/>
  <p:tag name="KSO_WM_UNIT_ID" val="_1*i*1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TYPE" val="i"/>
  <p:tag name="KSO_WM_UNIT_INDEX" val="161"/>
  <p:tag name="KSO_WM_BEAUTIFY_FLAG" val="#wm#"/>
  <p:tag name="KSO_WM_TAG_VERSION" val="3.0"/>
  <p:tag name="KSO_WM_UNIT_ID" val="_1*i*16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UNIT_TYPE" val="i"/>
  <p:tag name="KSO_WM_UNIT_INDEX" val="112"/>
  <p:tag name="KSO_WM_BEAUTIFY_FLAG" val="#wm#"/>
  <p:tag name="KSO_WM_TAG_VERSION" val="3.0"/>
  <p:tag name="KSO_WM_UNIT_ID" val="_1*i*1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UNIT_TYPE" val="i"/>
  <p:tag name="KSO_WM_UNIT_INDEX" val="106"/>
  <p:tag name="KSO_WM_BEAUTIFY_FLAG" val="#wm#"/>
  <p:tag name="KSO_WM_TAG_VERSION" val="3.0"/>
  <p:tag name="KSO_WM_UNIT_ID" val="_1*i*10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p="http://schemas.openxmlformats.org/presentationml/2006/main">
  <p:tag name="KSO_WM_UNIT_TYPE" val="i"/>
  <p:tag name="KSO_WM_UNIT_INDEX" val="185"/>
  <p:tag name="KSO_WM_BEAUTIFY_FLAG" val="#wm#"/>
  <p:tag name="KSO_WM_TAG_VERSION" val="3.0"/>
  <p:tag name="KSO_WM_UNIT_ID" val="_1*i*18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UNIT_TYPE" val="i"/>
  <p:tag name="KSO_WM_UNIT_INDEX" val="70"/>
  <p:tag name="KSO_WM_BEAUTIFY_FLAG" val="#wm#"/>
  <p:tag name="KSO_WM_TAG_VERSION" val="3.0"/>
  <p:tag name="KSO_WM_UNIT_ID" val="_1*i*7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1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UNIT_TYPE" val="i"/>
  <p:tag name="KSO_WM_UNIT_INDEX" val="92"/>
  <p:tag name="KSO_WM_BEAUTIFY_FLAG" val="#wm#"/>
  <p:tag name="KSO_WM_TAG_VERSION" val="3.0"/>
  <p:tag name="KSO_WM_UNIT_ID" val="_1*i*9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p="http://schemas.openxmlformats.org/presentationml/2006/main">
  <p:tag name="KSO_WM_UNIT_TYPE" val="i"/>
  <p:tag name="KSO_WM_UNIT_INDEX" val="152"/>
  <p:tag name="KSO_WM_BEAUTIFY_FLAG" val="#wm#"/>
  <p:tag name="KSO_WM_TAG_VERSION" val="3.0"/>
  <p:tag name="KSO_WM_UNIT_ID" val="_1*i*1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UNIT_TYPE" val="i"/>
  <p:tag name="KSO_WM_UNIT_INDEX" val="153"/>
  <p:tag name="KSO_WM_BEAUTIFY_FLAG" val="#wm#"/>
  <p:tag name="KSO_WM_TAG_VERSION" val="3.0"/>
  <p:tag name="KSO_WM_UNIT_ID" val="_1*i*1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UNIT_TYPE" val="i"/>
  <p:tag name="KSO_WM_UNIT_INDEX" val="137"/>
  <p:tag name="KSO_WM_BEAUTIFY_FLAG" val="#wm#"/>
  <p:tag name="KSO_WM_TAG_VERSION" val="3.0"/>
  <p:tag name="KSO_WM_UNIT_ID" val="_1*i*1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p="http://schemas.openxmlformats.org/presentationml/2006/main">
  <p:tag name="KSO_WM_UNIT_TYPE" val="i"/>
  <p:tag name="KSO_WM_UNIT_INDEX" val="118"/>
  <p:tag name="KSO_WM_BEAUTIFY_FLAG" val="#wm#"/>
  <p:tag name="KSO_WM_TAG_VERSION" val="3.0"/>
  <p:tag name="KSO_WM_UNIT_ID" val="_1*i*1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p="http://schemas.openxmlformats.org/presentationml/2006/main">
  <p:tag name="KSO_WM_UNIT_TYPE" val="i"/>
  <p:tag name="KSO_WM_UNIT_INDEX" val="102"/>
  <p:tag name="KSO_WM_BEAUTIFY_FLAG" val="#wm#"/>
  <p:tag name="KSO_WM_TAG_VERSION" val="3.0"/>
  <p:tag name="KSO_WM_UNIT_ID" val="_1*i*10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6.xml><?xml version="1.0" encoding="utf-8"?>
<p:tagLst xmlns:p="http://schemas.openxmlformats.org/presentationml/2006/main">
  <p:tag name="KSO_WM_UNIT_TYPE" val="i"/>
  <p:tag name="KSO_WM_UNIT_INDEX" val="81"/>
  <p:tag name="KSO_WM_BEAUTIFY_FLAG" val="#wm#"/>
  <p:tag name="KSO_WM_TAG_VERSION" val="3.0"/>
  <p:tag name="KSO_WM_UNIT_ID" val="_1*i*8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p="http://schemas.openxmlformats.org/presentationml/2006/main">
  <p:tag name="KSO_WM_UNIT_TYPE" val="i"/>
  <p:tag name="KSO_WM_UNIT_INDEX" val="175"/>
  <p:tag name="KSO_WM_BEAUTIFY_FLAG" val="#wm#"/>
  <p:tag name="KSO_WM_TAG_VERSION" val="3.0"/>
  <p:tag name="KSO_WM_UNIT_ID" val="_1*i*17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8.xml><?xml version="1.0" encoding="utf-8"?>
<p:tagLst xmlns:p="http://schemas.openxmlformats.org/presentationml/2006/main">
  <p:tag name="KSO_WM_UNIT_TYPE" val="i"/>
  <p:tag name="KSO_WM_UNIT_INDEX" val="169"/>
  <p:tag name="KSO_WM_BEAUTIFY_FLAG" val="#wm#"/>
  <p:tag name="KSO_WM_TAG_VERSION" val="3.0"/>
  <p:tag name="KSO_WM_UNIT_ID" val="_1*i*16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p="http://schemas.openxmlformats.org/presentationml/2006/main">
  <p:tag name="KSO_WM_UNIT_TYPE" val="i"/>
  <p:tag name="KSO_WM_UNIT_INDEX" val="123"/>
  <p:tag name="KSO_WM_BEAUTIFY_FLAG" val="#wm#"/>
  <p:tag name="KSO_WM_TAG_VERSION" val="3.0"/>
  <p:tag name="KSO_WM_UNIT_ID" val="_1*i*1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TYPE" val="i"/>
  <p:tag name="KSO_WM_UNIT_INDEX" val="134"/>
  <p:tag name="KSO_WM_BEAUTIFY_FLAG" val="#wm#"/>
  <p:tag name="KSO_WM_TAG_VERSION" val="3.0"/>
  <p:tag name="KSO_WM_UNIT_ID" val="_1*i*1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p="http://schemas.openxmlformats.org/presentationml/2006/main">
  <p:tag name="KSO_WM_UNIT_TYPE" val="i"/>
  <p:tag name="KSO_WM_UNIT_INDEX" val="141"/>
  <p:tag name="KSO_WM_BEAUTIFY_FLAG" val="#wm#"/>
  <p:tag name="KSO_WM_TAG_VERSION" val="3.0"/>
  <p:tag name="KSO_WM_UNIT_ID" val="_1*i*1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p="http://schemas.openxmlformats.org/presentationml/2006/main">
  <p:tag name="KSO_WM_UNIT_TYPE" val="i"/>
  <p:tag name="KSO_WM_UNIT_INDEX" val="138"/>
  <p:tag name="KSO_WM_BEAUTIFY_FLAG" val="#wm#"/>
  <p:tag name="KSO_WM_TAG_VERSION" val="3.0"/>
  <p:tag name="KSO_WM_UNIT_ID" val="_1*i*1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p="http://schemas.openxmlformats.org/presentationml/2006/main">
  <p:tag name="KSO_WM_UNIT_TYPE" val="i"/>
  <p:tag name="KSO_WM_UNIT_INDEX" val="140"/>
  <p:tag name="KSO_WM_BEAUTIFY_FLAG" val="#wm#"/>
  <p:tag name="KSO_WM_TAG_VERSION" val="3.0"/>
  <p:tag name="KSO_WM_UNIT_ID" val="_1*i*1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p="http://schemas.openxmlformats.org/presentationml/2006/main">
  <p:tag name="KSO_WM_UNIT_TYPE" val="i"/>
  <p:tag name="KSO_WM_UNIT_INDEX" val="145"/>
  <p:tag name="KSO_WM_BEAUTIFY_FLAG" val="#wm#"/>
  <p:tag name="KSO_WM_TAG_VERSION" val="3.0"/>
  <p:tag name="KSO_WM_UNIT_ID" val="_1*i*1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p="http://schemas.openxmlformats.org/presentationml/2006/main">
  <p:tag name="KSO_WM_UNIT_TYPE" val="i"/>
  <p:tag name="KSO_WM_UNIT_INDEX" val="155"/>
  <p:tag name="KSO_WM_BEAUTIFY_FLAG" val="#wm#"/>
  <p:tag name="KSO_WM_TAG_VERSION" val="3.0"/>
  <p:tag name="KSO_WM_UNIT_ID" val="_1*i*1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p="http://schemas.openxmlformats.org/presentationml/2006/main">
  <p:tag name="KSO_WM_UNIT_TYPE" val="i"/>
  <p:tag name="KSO_WM_UNIT_INDEX" val="157"/>
  <p:tag name="KSO_WM_BEAUTIFY_FLAG" val="#wm#"/>
  <p:tag name="KSO_WM_TAG_VERSION" val="3.0"/>
  <p:tag name="KSO_WM_UNIT_ID" val="_1*i*1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8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TYPE" val="i"/>
  <p:tag name="KSO_WM_UNIT_INDEX" val="183"/>
  <p:tag name="KSO_WM_BEAUTIFY_FLAG" val="#wm#"/>
  <p:tag name="KSO_WM_TAG_VERSION" val="3.0"/>
  <p:tag name="KSO_WM_UNIT_ID" val="_1*i*18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p="http://schemas.openxmlformats.org/presentationml/2006/main">
  <p:tag name="KSO_WM_UNIT_TYPE" val="i"/>
  <p:tag name="KSO_WM_UNIT_INDEX" val="182"/>
  <p:tag name="KSO_WM_BEAUTIFY_FLAG" val="#wm#"/>
  <p:tag name="KSO_WM_TAG_VERSION" val="3.0"/>
  <p:tag name="KSO_WM_UNIT_ID" val="_1*i*18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2.xml><?xml version="1.0" encoding="utf-8"?>
<p:tagLst xmlns:p="http://schemas.openxmlformats.org/presentationml/2006/main">
  <p:tag name="KSO_WM_UNIT_TYPE" val="i"/>
  <p:tag name="KSO_WM_UNIT_INDEX" val="181"/>
  <p:tag name="KSO_WM_BEAUTIFY_FLAG" val="#wm#"/>
  <p:tag name="KSO_WM_TAG_VERSION" val="3.0"/>
  <p:tag name="KSO_WM_UNIT_ID" val="_1*i*18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3.xml><?xml version="1.0" encoding="utf-8"?>
<p:tagLst xmlns:p="http://schemas.openxmlformats.org/presentationml/2006/main">
  <p:tag name="KSO_WM_UNIT_TYPE" val="i"/>
  <p:tag name="KSO_WM_UNIT_INDEX" val="184"/>
  <p:tag name="KSO_WM_BEAUTIFY_FLAG" val="#wm#"/>
  <p:tag name="KSO_WM_TAG_VERSION" val="3.0"/>
  <p:tag name="KSO_WM_UNIT_ID" val="_1*i*18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18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4"/>
</p:tagLst>
</file>

<file path=ppt/tags/tag1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40"/>
</p:tagLst>
</file>

<file path=ppt/tags/tag19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4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5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6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7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19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i"/>
  <p:tag name="KSO_WM_UNIT_INDEX" val="105"/>
  <p:tag name="KSO_WM_BEAUTIFY_FLAG" val="#wm#"/>
  <p:tag name="KSO_WM_TAG_VERSION" val="3.0"/>
  <p:tag name="KSO_WM_UNIT_ID" val="_1*i*10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54"/>
  <p:tag name="KSO_WM_BEAUTIFY_FLAG" val="#wm#"/>
  <p:tag name="KSO_WM_TAG_VERSION" val="3.0"/>
  <p:tag name="KSO_WM_UNIT_ID" val="_1*i*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2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3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3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73"/>
  <p:tag name="KSO_WM_BEAUTIFY_FLAG" val="#wm#"/>
  <p:tag name="KSO_WM_TAG_VERSION" val="3.0"/>
  <p:tag name="KSO_WM_UNIT_ID" val="_1*i*7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2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4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6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4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7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4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8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4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9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4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TYPE" val="i"/>
  <p:tag name="KSO_WM_UNIT_INDEX" val="88"/>
  <p:tag name="KSO_WM_BEAUTIFY_FLAG" val="#wm#"/>
  <p:tag name="KSO_WM_TAG_VERSION" val="3.0"/>
  <p:tag name="KSO_WM_UNIT_ID" val="_1*i*8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4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1.xml><?xml version="1.0" encoding="utf-8"?>
<p:tagLst xmlns:p="http://schemas.openxmlformats.org/presentationml/2006/main">
  <p:tag name="KSO_WM_UNIT_TYPE" val="i"/>
  <p:tag name="KSO_WM_UNIT_INDEX" val="53"/>
  <p:tag name="KSO_WM_BEAUTIFY_FLAG" val="#wm#"/>
  <p:tag name="KSO_WM_TAG_VERSION" val="3.0"/>
  <p:tag name="KSO_WM_UNIT_ID" val="_4*i*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2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4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3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4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4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4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5.xml><?xml version="1.0" encoding="utf-8"?>
<p:tagLst xmlns:p="http://schemas.openxmlformats.org/presentationml/2006/main">
  <p:tag name="KSO_WM_UNIT_TYPE" val="i"/>
  <p:tag name="KSO_WM_UNIT_INDEX" val="98"/>
  <p:tag name="KSO_WM_BEAUTIFY_FLAG" val="#wm#"/>
  <p:tag name="KSO_WM_TAG_VERSION" val="3.0"/>
  <p:tag name="KSO_WM_UNIT_ID" val="_4*i*9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6.xml><?xml version="1.0" encoding="utf-8"?>
<p:tagLst xmlns:p="http://schemas.openxmlformats.org/presentationml/2006/main">
  <p:tag name="KSO_WM_UNIT_TYPE" val="i"/>
  <p:tag name="KSO_WM_UNIT_INDEX" val="90"/>
  <p:tag name="KSO_WM_BEAUTIFY_FLAG" val="#wm#"/>
  <p:tag name="KSO_WM_TAG_VERSION" val="3.0"/>
  <p:tag name="KSO_WM_UNIT_ID" val="_4*i*9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7.xml><?xml version="1.0" encoding="utf-8"?>
<p:tagLst xmlns:p="http://schemas.openxmlformats.org/presentationml/2006/main">
  <p:tag name="KSO_WM_UNIT_TYPE" val="i"/>
  <p:tag name="KSO_WM_UNIT_INDEX" val="91"/>
  <p:tag name="KSO_WM_BEAUTIFY_FLAG" val="#wm#"/>
  <p:tag name="KSO_WM_TAG_VERSION" val="3.0"/>
  <p:tag name="KSO_WM_UNIT_ID" val="_4*i*9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8.xml><?xml version="1.0" encoding="utf-8"?>
<p:tagLst xmlns:p="http://schemas.openxmlformats.org/presentationml/2006/main">
  <p:tag name="KSO_WM_UNIT_TYPE" val="i"/>
  <p:tag name="KSO_WM_UNIT_INDEX" val="96"/>
  <p:tag name="KSO_WM_BEAUTIFY_FLAG" val="#wm#"/>
  <p:tag name="KSO_WM_TAG_VERSION" val="3.0"/>
  <p:tag name="KSO_WM_UNIT_ID" val="_4*i*9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9.xml><?xml version="1.0" encoding="utf-8"?>
<p:tagLst xmlns:p="http://schemas.openxmlformats.org/presentationml/2006/main">
  <p:tag name="KSO_WM_UNIT_TYPE" val="i"/>
  <p:tag name="KSO_WM_UNIT_INDEX" val="163"/>
  <p:tag name="KSO_WM_BEAUTIFY_FLAG" val="#wm#"/>
  <p:tag name="KSO_WM_TAG_VERSION" val="3.0"/>
  <p:tag name="KSO_WM_UNIT_ID" val="_4*i*16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i"/>
  <p:tag name="KSO_WM_UNIT_INDEX" val="60"/>
  <p:tag name="KSO_WM_BEAUTIFY_FLAG" val="#wm#"/>
  <p:tag name="KSO_WM_TAG_VERSION" val="3.0"/>
  <p:tag name="KSO_WM_UNIT_ID" val="_1*i*6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TYPE" val="i"/>
  <p:tag name="KSO_WM_UNIT_INDEX" val="144"/>
  <p:tag name="KSO_WM_BEAUTIFY_FLAG" val="#wm#"/>
  <p:tag name="KSO_WM_TAG_VERSION" val="3.0"/>
  <p:tag name="KSO_WM_UNIT_ID" val="_4*i*1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1.xml><?xml version="1.0" encoding="utf-8"?>
<p:tagLst xmlns:p="http://schemas.openxmlformats.org/presentationml/2006/main">
  <p:tag name="KSO_WM_UNIT_TYPE" val="i"/>
  <p:tag name="KSO_WM_UNIT_INDEX" val="116"/>
  <p:tag name="KSO_WM_BEAUTIFY_FLAG" val="#wm#"/>
  <p:tag name="KSO_WM_TAG_VERSION" val="3.0"/>
  <p:tag name="KSO_WM_UNIT_ID" val="_4*i*1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2.xml><?xml version="1.0" encoding="utf-8"?>
<p:tagLst xmlns:p="http://schemas.openxmlformats.org/presentationml/2006/main">
  <p:tag name="KSO_WM_UNIT_TYPE" val="i"/>
  <p:tag name="KSO_WM_UNIT_INDEX" val="132"/>
  <p:tag name="KSO_WM_BEAUTIFY_FLAG" val="#wm#"/>
  <p:tag name="KSO_WM_TAG_VERSION" val="3.0"/>
  <p:tag name="KSO_WM_UNIT_ID" val="_4*i*1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3.xml><?xml version="1.0" encoding="utf-8"?>
<p:tagLst xmlns:p="http://schemas.openxmlformats.org/presentationml/2006/main">
  <p:tag name="KSO_WM_UNIT_TYPE" val="i"/>
  <p:tag name="KSO_WM_UNIT_INDEX" val="127"/>
  <p:tag name="KSO_WM_BEAUTIFY_FLAG" val="#wm#"/>
  <p:tag name="KSO_WM_TAG_VERSION" val="3.0"/>
  <p:tag name="KSO_WM_UNIT_ID" val="_4*i*1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4.xml><?xml version="1.0" encoding="utf-8"?>
<p:tagLst xmlns:p="http://schemas.openxmlformats.org/presentationml/2006/main">
  <p:tag name="KSO_WM_UNIT_TYPE" val="i"/>
  <p:tag name="KSO_WM_UNIT_INDEX" val="149"/>
  <p:tag name="KSO_WM_BEAUTIFY_FLAG" val="#wm#"/>
  <p:tag name="KSO_WM_TAG_VERSION" val="3.0"/>
  <p:tag name="KSO_WM_UNIT_ID" val="_4*i*1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5.xml><?xml version="1.0" encoding="utf-8"?>
<p:tagLst xmlns:p="http://schemas.openxmlformats.org/presentationml/2006/main">
  <p:tag name="KSO_WM_UNIT_TYPE" val="i"/>
  <p:tag name="KSO_WM_UNIT_INDEX" val="154"/>
  <p:tag name="KSO_WM_BEAUTIFY_FLAG" val="#wm#"/>
  <p:tag name="KSO_WM_TAG_VERSION" val="3.0"/>
  <p:tag name="KSO_WM_UNIT_ID" val="_4*i*1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6.xml><?xml version="1.0" encoding="utf-8"?>
<p:tagLst xmlns:p="http://schemas.openxmlformats.org/presentationml/2006/main">
  <p:tag name="KSO_WM_UNIT_TYPE" val="i"/>
  <p:tag name="KSO_WM_UNIT_INDEX" val="157"/>
  <p:tag name="KSO_WM_BEAUTIFY_FLAG" val="#wm#"/>
  <p:tag name="KSO_WM_TAG_VERSION" val="3.0"/>
  <p:tag name="KSO_WM_UNIT_ID" val="_4*i*1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7.xml><?xml version="1.0" encoding="utf-8"?>
<p:tagLst xmlns:p="http://schemas.openxmlformats.org/presentationml/2006/main">
  <p:tag name="KSO_WM_UNIT_TYPE" val="i"/>
  <p:tag name="KSO_WM_UNIT_INDEX" val="169"/>
  <p:tag name="KSO_WM_BEAUTIFY_FLAG" val="#wm#"/>
  <p:tag name="KSO_WM_TAG_VERSION" val="3.0"/>
  <p:tag name="KSO_WM_UNIT_ID" val="_4*i*16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8.xml><?xml version="1.0" encoding="utf-8"?>
<p:tagLst xmlns:p="http://schemas.openxmlformats.org/presentationml/2006/main">
  <p:tag name="KSO_WM_UNIT_TYPE" val="i"/>
  <p:tag name="KSO_WM_UNIT_INDEX" val="115"/>
  <p:tag name="KSO_WM_BEAUTIFY_FLAG" val="#wm#"/>
  <p:tag name="KSO_WM_TAG_VERSION" val="3.0"/>
  <p:tag name="KSO_WM_UNIT_ID" val="_4*i*1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9.xml><?xml version="1.0" encoding="utf-8"?>
<p:tagLst xmlns:p="http://schemas.openxmlformats.org/presentationml/2006/main">
  <p:tag name="KSO_WM_UNIT_TYPE" val="i"/>
  <p:tag name="KSO_WM_UNIT_INDEX" val="97"/>
  <p:tag name="KSO_WM_BEAUTIFY_FLAG" val="#wm#"/>
  <p:tag name="KSO_WM_TAG_VERSION" val="3.0"/>
  <p:tag name="KSO_WM_UNIT_ID" val="_4*i*9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i"/>
  <p:tag name="KSO_WM_UNIT_INDEX" val="62"/>
  <p:tag name="KSO_WM_BEAUTIFY_FLAG" val="#wm#"/>
  <p:tag name="KSO_WM_TAG_VERSION" val="3.0"/>
  <p:tag name="KSO_WM_UNIT_ID" val="_1*i*6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TYPE" val="i"/>
  <p:tag name="KSO_WM_UNIT_INDEX" val="83"/>
  <p:tag name="KSO_WM_BEAUTIFY_FLAG" val="#wm#"/>
  <p:tag name="KSO_WM_TAG_VERSION" val="3.0"/>
  <p:tag name="KSO_WM_UNIT_ID" val="_4*i*8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1.xml><?xml version="1.0" encoding="utf-8"?>
<p:tagLst xmlns:p="http://schemas.openxmlformats.org/presentationml/2006/main">
  <p:tag name="KSO_WM_UNIT_TYPE" val="i"/>
  <p:tag name="KSO_WM_UNIT_INDEX" val="109"/>
  <p:tag name="KSO_WM_BEAUTIFY_FLAG" val="#wm#"/>
  <p:tag name="KSO_WM_TAG_VERSION" val="3.0"/>
  <p:tag name="KSO_WM_UNIT_ID" val="_4*i*10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2.xml><?xml version="1.0" encoding="utf-8"?>
<p:tagLst xmlns:p="http://schemas.openxmlformats.org/presentationml/2006/main">
  <p:tag name="KSO_WM_UNIT_TYPE" val="i"/>
  <p:tag name="KSO_WM_UNIT_INDEX" val="107"/>
  <p:tag name="KSO_WM_BEAUTIFY_FLAG" val="#wm#"/>
  <p:tag name="KSO_WM_TAG_VERSION" val="3.0"/>
  <p:tag name="KSO_WM_UNIT_ID" val="_4*i*10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3.xml><?xml version="1.0" encoding="utf-8"?>
<p:tagLst xmlns:p="http://schemas.openxmlformats.org/presentationml/2006/main">
  <p:tag name="KSO_WM_UNIT_TYPE" val="i"/>
  <p:tag name="KSO_WM_UNIT_INDEX" val="82"/>
  <p:tag name="KSO_WM_BEAUTIFY_FLAG" val="#wm#"/>
  <p:tag name="KSO_WM_TAG_VERSION" val="3.0"/>
  <p:tag name="KSO_WM_UNIT_ID" val="_4*i*8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4.xml><?xml version="1.0" encoding="utf-8"?>
<p:tagLst xmlns:p="http://schemas.openxmlformats.org/presentationml/2006/main">
  <p:tag name="KSO_WM_UNIT_TYPE" val="i"/>
  <p:tag name="KSO_WM_UNIT_INDEX" val="161"/>
  <p:tag name="KSO_WM_BEAUTIFY_FLAG" val="#wm#"/>
  <p:tag name="KSO_WM_TAG_VERSION" val="3.0"/>
  <p:tag name="KSO_WM_UNIT_ID" val="_4*i*16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5.xml><?xml version="1.0" encoding="utf-8"?>
<p:tagLst xmlns:p="http://schemas.openxmlformats.org/presentationml/2006/main">
  <p:tag name="KSO_WM_UNIT_TYPE" val="i"/>
  <p:tag name="KSO_WM_UNIT_INDEX" val="150"/>
  <p:tag name="KSO_WM_BEAUTIFY_FLAG" val="#wm#"/>
  <p:tag name="KSO_WM_TAG_VERSION" val="3.0"/>
  <p:tag name="KSO_WM_UNIT_ID" val="_4*i*1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6.xml><?xml version="1.0" encoding="utf-8"?>
<p:tagLst xmlns:p="http://schemas.openxmlformats.org/presentationml/2006/main">
  <p:tag name="KSO_WM_UNIT_TYPE" val="i"/>
  <p:tag name="KSO_WM_UNIT_INDEX" val="159"/>
  <p:tag name="KSO_WM_BEAUTIFY_FLAG" val="#wm#"/>
  <p:tag name="KSO_WM_TAG_VERSION" val="3.0"/>
  <p:tag name="KSO_WM_UNIT_ID" val="_4*i*15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7.xml><?xml version="1.0" encoding="utf-8"?>
<p:tagLst xmlns:p="http://schemas.openxmlformats.org/presentationml/2006/main">
  <p:tag name="KSO_WM_UNIT_TYPE" val="i"/>
  <p:tag name="KSO_WM_UNIT_INDEX" val="106"/>
  <p:tag name="KSO_WM_BEAUTIFY_FLAG" val="#wm#"/>
  <p:tag name="KSO_WM_TAG_VERSION" val="3.0"/>
  <p:tag name="KSO_WM_UNIT_ID" val="_4*i*10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8.xml><?xml version="1.0" encoding="utf-8"?>
<p:tagLst xmlns:p="http://schemas.openxmlformats.org/presentationml/2006/main">
  <p:tag name="KSO_WM_UNIT_TYPE" val="i"/>
  <p:tag name="KSO_WM_UNIT_INDEX" val="99"/>
  <p:tag name="KSO_WM_BEAUTIFY_FLAG" val="#wm#"/>
  <p:tag name="KSO_WM_TAG_VERSION" val="3.0"/>
  <p:tag name="KSO_WM_UNIT_ID" val="_4*i*9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9.xml><?xml version="1.0" encoding="utf-8"?>
<p:tagLst xmlns:p="http://schemas.openxmlformats.org/presentationml/2006/main">
  <p:tag name="KSO_WM_UNIT_TYPE" val="i"/>
  <p:tag name="KSO_WM_UNIT_INDEX" val="95"/>
  <p:tag name="KSO_WM_BEAUTIFY_FLAG" val="#wm#"/>
  <p:tag name="KSO_WM_TAG_VERSION" val="3.0"/>
  <p:tag name="KSO_WM_UNIT_ID" val="_4*i*9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TYPE" val="i"/>
  <p:tag name="KSO_WM_UNIT_INDEX" val="89"/>
  <p:tag name="KSO_WM_BEAUTIFY_FLAG" val="#wm#"/>
  <p:tag name="KSO_WM_TAG_VERSION" val="3.0"/>
  <p:tag name="KSO_WM_UNIT_ID" val="_1*i*8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UNIT_TYPE" val="i"/>
  <p:tag name="KSO_WM_UNIT_INDEX" val="89"/>
  <p:tag name="KSO_WM_BEAUTIFY_FLAG" val="#wm#"/>
  <p:tag name="KSO_WM_TAG_VERSION" val="3.0"/>
  <p:tag name="KSO_WM_UNIT_ID" val="_4*i*8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1.xml><?xml version="1.0" encoding="utf-8"?>
<p:tagLst xmlns:p="http://schemas.openxmlformats.org/presentationml/2006/main">
  <p:tag name="KSO_WM_UNIT_TYPE" val="i"/>
  <p:tag name="KSO_WM_UNIT_INDEX" val="76"/>
  <p:tag name="KSO_WM_BEAUTIFY_FLAG" val="#wm#"/>
  <p:tag name="KSO_WM_TAG_VERSION" val="3.0"/>
  <p:tag name="KSO_WM_UNIT_ID" val="_4*i*7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2.xml><?xml version="1.0" encoding="utf-8"?>
<p:tagLst xmlns:p="http://schemas.openxmlformats.org/presentationml/2006/main">
  <p:tag name="KSO_WM_UNIT_TYPE" val="i"/>
  <p:tag name="KSO_WM_UNIT_INDEX" val="135"/>
  <p:tag name="KSO_WM_BEAUTIFY_FLAG" val="#wm#"/>
  <p:tag name="KSO_WM_TAG_VERSION" val="3.0"/>
  <p:tag name="KSO_WM_UNIT_ID" val="_4*i*1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3.xml><?xml version="1.0" encoding="utf-8"?>
<p:tagLst xmlns:p="http://schemas.openxmlformats.org/presentationml/2006/main">
  <p:tag name="KSO_WM_UNIT_TYPE" val="i"/>
  <p:tag name="KSO_WM_UNIT_INDEX" val="147"/>
  <p:tag name="KSO_WM_BEAUTIFY_FLAG" val="#wm#"/>
  <p:tag name="KSO_WM_TAG_VERSION" val="3.0"/>
  <p:tag name="KSO_WM_UNIT_ID" val="_4*i*1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4.xml><?xml version="1.0" encoding="utf-8"?>
<p:tagLst xmlns:p="http://schemas.openxmlformats.org/presentationml/2006/main">
  <p:tag name="KSO_WM_UNIT_TYPE" val="i"/>
  <p:tag name="KSO_WM_UNIT_INDEX" val="112"/>
  <p:tag name="KSO_WM_BEAUTIFY_FLAG" val="#wm#"/>
  <p:tag name="KSO_WM_TAG_VERSION" val="3.0"/>
  <p:tag name="KSO_WM_UNIT_ID" val="_4*i*1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5.xml><?xml version="1.0" encoding="utf-8"?>
<p:tagLst xmlns:p="http://schemas.openxmlformats.org/presentationml/2006/main">
  <p:tag name="KSO_WM_UNIT_TYPE" val="i"/>
  <p:tag name="KSO_WM_UNIT_INDEX" val="88"/>
  <p:tag name="KSO_WM_BEAUTIFY_FLAG" val="#wm#"/>
  <p:tag name="KSO_WM_TAG_VERSION" val="3.0"/>
  <p:tag name="KSO_WM_UNIT_ID" val="_4*i*8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6.xml><?xml version="1.0" encoding="utf-8"?>
<p:tagLst xmlns:p="http://schemas.openxmlformats.org/presentationml/2006/main">
  <p:tag name="KSO_WM_UNIT_TYPE" val="i"/>
  <p:tag name="KSO_WM_UNIT_INDEX" val="75"/>
  <p:tag name="KSO_WM_BEAUTIFY_FLAG" val="#wm#"/>
  <p:tag name="KSO_WM_TAG_VERSION" val="3.0"/>
  <p:tag name="KSO_WM_UNIT_ID" val="_4*i*7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7.xml><?xml version="1.0" encoding="utf-8"?>
<p:tagLst xmlns:p="http://schemas.openxmlformats.org/presentationml/2006/main">
  <p:tag name="KSO_WM_UNIT_TYPE" val="i"/>
  <p:tag name="KSO_WM_UNIT_INDEX" val="74"/>
  <p:tag name="KSO_WM_BEAUTIFY_FLAG" val="#wm#"/>
  <p:tag name="KSO_WM_TAG_VERSION" val="3.0"/>
  <p:tag name="KSO_WM_UNIT_ID" val="_4*i*7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8.xml><?xml version="1.0" encoding="utf-8"?>
<p:tagLst xmlns:p="http://schemas.openxmlformats.org/presentationml/2006/main">
  <p:tag name="KSO_WM_UNIT_TYPE" val="i"/>
  <p:tag name="KSO_WM_UNIT_INDEX" val="145"/>
  <p:tag name="KSO_WM_BEAUTIFY_FLAG" val="#wm#"/>
  <p:tag name="KSO_WM_TAG_VERSION" val="3.0"/>
  <p:tag name="KSO_WM_UNIT_ID" val="_4*i*1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9.xml><?xml version="1.0" encoding="utf-8"?>
<p:tagLst xmlns:p="http://schemas.openxmlformats.org/presentationml/2006/main">
  <p:tag name="KSO_WM_UNIT_TYPE" val="i"/>
  <p:tag name="KSO_WM_UNIT_INDEX" val="160"/>
  <p:tag name="KSO_WM_BEAUTIFY_FLAG" val="#wm#"/>
  <p:tag name="KSO_WM_TAG_VERSION" val="3.0"/>
  <p:tag name="KSO_WM_UNIT_ID" val="_4*i*16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TYPE" val="i"/>
  <p:tag name="KSO_WM_UNIT_INDEX" val="143"/>
  <p:tag name="KSO_WM_BEAUTIFY_FLAG" val="#wm#"/>
  <p:tag name="KSO_WM_TAG_VERSION" val="3.0"/>
  <p:tag name="KSO_WM_UNIT_ID" val="_4*i*1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1.xml><?xml version="1.0" encoding="utf-8"?>
<p:tagLst xmlns:p="http://schemas.openxmlformats.org/presentationml/2006/main">
  <p:tag name="KSO_WM_UNIT_TYPE" val="i"/>
  <p:tag name="KSO_WM_UNIT_INDEX" val="167"/>
  <p:tag name="KSO_WM_BEAUTIFY_FLAG" val="#wm#"/>
  <p:tag name="KSO_WM_TAG_VERSION" val="3.0"/>
  <p:tag name="KSO_WM_UNIT_ID" val="_4*i*16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2.xml><?xml version="1.0" encoding="utf-8"?>
<p:tagLst xmlns:p="http://schemas.openxmlformats.org/presentationml/2006/main">
  <p:tag name="KSO_WM_UNIT_TYPE" val="i"/>
  <p:tag name="KSO_WM_UNIT_INDEX" val="168"/>
  <p:tag name="KSO_WM_BEAUTIFY_FLAG" val="#wm#"/>
  <p:tag name="KSO_WM_TAG_VERSION" val="3.0"/>
  <p:tag name="KSO_WM_UNIT_ID" val="_4*i*16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3.xml><?xml version="1.0" encoding="utf-8"?>
<p:tagLst xmlns:p="http://schemas.openxmlformats.org/presentationml/2006/main">
  <p:tag name="KSO_WM_UNIT_TYPE" val="i"/>
  <p:tag name="KSO_WM_UNIT_INDEX" val="114"/>
  <p:tag name="KSO_WM_BEAUTIFY_FLAG" val="#wm#"/>
  <p:tag name="KSO_WM_TAG_VERSION" val="3.0"/>
  <p:tag name="KSO_WM_UNIT_ID" val="_4*i*1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4.xml><?xml version="1.0" encoding="utf-8"?>
<p:tagLst xmlns:p="http://schemas.openxmlformats.org/presentationml/2006/main">
  <p:tag name="KSO_WM_UNIT_TYPE" val="i"/>
  <p:tag name="KSO_WM_UNIT_INDEX" val="141"/>
  <p:tag name="KSO_WM_BEAUTIFY_FLAG" val="#wm#"/>
  <p:tag name="KSO_WM_TAG_VERSION" val="3.0"/>
  <p:tag name="KSO_WM_UNIT_ID" val="_4*i*1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5.xml><?xml version="1.0" encoding="utf-8"?>
<p:tagLst xmlns:p="http://schemas.openxmlformats.org/presentationml/2006/main">
  <p:tag name="KSO_WM_UNIT_TYPE" val="i"/>
  <p:tag name="KSO_WM_UNIT_INDEX" val="70"/>
  <p:tag name="KSO_WM_BEAUTIFY_FLAG" val="#wm#"/>
  <p:tag name="KSO_WM_TAG_VERSION" val="3.0"/>
  <p:tag name="KSO_WM_UNIT_ID" val="_4*i*7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6.xml><?xml version="1.0" encoding="utf-8"?>
<p:tagLst xmlns:p="http://schemas.openxmlformats.org/presentationml/2006/main">
  <p:tag name="KSO_WM_UNIT_TYPE" val="i"/>
  <p:tag name="KSO_WM_UNIT_INDEX" val="101"/>
  <p:tag name="KSO_WM_BEAUTIFY_FLAG" val="#wm#"/>
  <p:tag name="KSO_WM_TAG_VERSION" val="3.0"/>
  <p:tag name="KSO_WM_UNIT_ID" val="_4*i*10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7.xml><?xml version="1.0" encoding="utf-8"?>
<p:tagLst xmlns:p="http://schemas.openxmlformats.org/presentationml/2006/main">
  <p:tag name="KSO_WM_UNIT_TYPE" val="i"/>
  <p:tag name="KSO_WM_UNIT_INDEX" val="170"/>
  <p:tag name="KSO_WM_BEAUTIFY_FLAG" val="#wm#"/>
  <p:tag name="KSO_WM_TAG_VERSION" val="3.0"/>
  <p:tag name="KSO_WM_UNIT_ID" val="_4*i*17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8.xml><?xml version="1.0" encoding="utf-8"?>
<p:tagLst xmlns:p="http://schemas.openxmlformats.org/presentationml/2006/main">
  <p:tag name="KSO_WM_UNIT_TYPE" val="i"/>
  <p:tag name="KSO_WM_UNIT_INDEX" val="125"/>
  <p:tag name="KSO_WM_BEAUTIFY_FLAG" val="#wm#"/>
  <p:tag name="KSO_WM_TAG_VERSION" val="3.0"/>
  <p:tag name="KSO_WM_UNIT_ID" val="_4*i*1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9.xml><?xml version="1.0" encoding="utf-8"?>
<p:tagLst xmlns:p="http://schemas.openxmlformats.org/presentationml/2006/main">
  <p:tag name="KSO_WM_UNIT_TYPE" val="i"/>
  <p:tag name="KSO_WM_UNIT_INDEX" val="123"/>
  <p:tag name="KSO_WM_BEAUTIFY_FLAG" val="#wm#"/>
  <p:tag name="KSO_WM_TAG_VERSION" val="3.0"/>
  <p:tag name="KSO_WM_UNIT_ID" val="_4*i*1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TYPE" val="i"/>
  <p:tag name="KSO_WM_UNIT_INDEX" val="136"/>
  <p:tag name="KSO_WM_BEAUTIFY_FLAG" val="#wm#"/>
  <p:tag name="KSO_WM_TAG_VERSION" val="3.0"/>
  <p:tag name="KSO_WM_UNIT_ID" val="_4*i*1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1.xml><?xml version="1.0" encoding="utf-8"?>
<p:tagLst xmlns:p="http://schemas.openxmlformats.org/presentationml/2006/main">
  <p:tag name="KSO_WM_UNIT_TYPE" val="i"/>
  <p:tag name="KSO_WM_UNIT_INDEX" val="104"/>
  <p:tag name="KSO_WM_BEAUTIFY_FLAG" val="#wm#"/>
  <p:tag name="KSO_WM_TAG_VERSION" val="3.0"/>
  <p:tag name="KSO_WM_UNIT_ID" val="_4*i*10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2.xml><?xml version="1.0" encoding="utf-8"?>
<p:tagLst xmlns:p="http://schemas.openxmlformats.org/presentationml/2006/main">
  <p:tag name="KSO_WM_UNIT_TYPE" val="i"/>
  <p:tag name="KSO_WM_UNIT_INDEX" val="93"/>
  <p:tag name="KSO_WM_BEAUTIFY_FLAG" val="#wm#"/>
  <p:tag name="KSO_WM_TAG_VERSION" val="3.0"/>
  <p:tag name="KSO_WM_UNIT_ID" val="_4*i*9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3.xml><?xml version="1.0" encoding="utf-8"?>
<p:tagLst xmlns:p="http://schemas.openxmlformats.org/presentationml/2006/main">
  <p:tag name="KSO_WM_UNIT_TYPE" val="i"/>
  <p:tag name="KSO_WM_UNIT_INDEX" val="94"/>
  <p:tag name="KSO_WM_BEAUTIFY_FLAG" val="#wm#"/>
  <p:tag name="KSO_WM_TAG_VERSION" val="3.0"/>
  <p:tag name="KSO_WM_UNIT_ID" val="_4*i*9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4.xml><?xml version="1.0" encoding="utf-8"?>
<p:tagLst xmlns:p="http://schemas.openxmlformats.org/presentationml/2006/main">
  <p:tag name="KSO_WM_UNIT_TYPE" val="i"/>
  <p:tag name="KSO_WM_UNIT_INDEX" val="102"/>
  <p:tag name="KSO_WM_BEAUTIFY_FLAG" val="#wm#"/>
  <p:tag name="KSO_WM_TAG_VERSION" val="3.0"/>
  <p:tag name="KSO_WM_UNIT_ID" val="_4*i*10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5.xml><?xml version="1.0" encoding="utf-8"?>
<p:tagLst xmlns:p="http://schemas.openxmlformats.org/presentationml/2006/main">
  <p:tag name="KSO_WM_UNIT_TYPE" val="i"/>
  <p:tag name="KSO_WM_UNIT_INDEX" val="158"/>
  <p:tag name="KSO_WM_BEAUTIFY_FLAG" val="#wm#"/>
  <p:tag name="KSO_WM_TAG_VERSION" val="3.0"/>
  <p:tag name="KSO_WM_UNIT_ID" val="_4*i*15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6.xml><?xml version="1.0" encoding="utf-8"?>
<p:tagLst xmlns:p="http://schemas.openxmlformats.org/presentationml/2006/main">
  <p:tag name="KSO_WM_UNIT_TYPE" val="i"/>
  <p:tag name="KSO_WM_UNIT_INDEX" val="139"/>
  <p:tag name="KSO_WM_BEAUTIFY_FLAG" val="#wm#"/>
  <p:tag name="KSO_WM_TAG_VERSION" val="3.0"/>
  <p:tag name="KSO_WM_UNIT_ID" val="_4*i*1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7.xml><?xml version="1.0" encoding="utf-8"?>
<p:tagLst xmlns:p="http://schemas.openxmlformats.org/presentationml/2006/main">
  <p:tag name="KSO_WM_UNIT_TYPE" val="i"/>
  <p:tag name="KSO_WM_UNIT_INDEX" val="120"/>
  <p:tag name="KSO_WM_BEAUTIFY_FLAG" val="#wm#"/>
  <p:tag name="KSO_WM_TAG_VERSION" val="3.0"/>
  <p:tag name="KSO_WM_UNIT_ID" val="_4*i*1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8.xml><?xml version="1.0" encoding="utf-8"?>
<p:tagLst xmlns:p="http://schemas.openxmlformats.org/presentationml/2006/main">
  <p:tag name="KSO_WM_UNIT_TYPE" val="i"/>
  <p:tag name="KSO_WM_UNIT_INDEX" val="131"/>
  <p:tag name="KSO_WM_BEAUTIFY_FLAG" val="#wm#"/>
  <p:tag name="KSO_WM_TAG_VERSION" val="3.0"/>
  <p:tag name="KSO_WM_UNIT_ID" val="_4*i*1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9.xml><?xml version="1.0" encoding="utf-8"?>
<p:tagLst xmlns:p="http://schemas.openxmlformats.org/presentationml/2006/main">
  <p:tag name="KSO_WM_UNIT_TYPE" val="i"/>
  <p:tag name="KSO_WM_UNIT_INDEX" val="126"/>
  <p:tag name="KSO_WM_BEAUTIFY_FLAG" val="#wm#"/>
  <p:tag name="KSO_WM_TAG_VERSION" val="3.0"/>
  <p:tag name="KSO_WM_UNIT_ID" val="_4*i*1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UNIT_TYPE" val="i"/>
  <p:tag name="KSO_WM_UNIT_INDEX" val="146"/>
  <p:tag name="KSO_WM_BEAUTIFY_FLAG" val="#wm#"/>
  <p:tag name="KSO_WM_TAG_VERSION" val="3.0"/>
  <p:tag name="KSO_WM_UNIT_ID" val="_4*i*1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1.xml><?xml version="1.0" encoding="utf-8"?>
<p:tagLst xmlns:p="http://schemas.openxmlformats.org/presentationml/2006/main">
  <p:tag name="KSO_WM_UNIT_TYPE" val="i"/>
  <p:tag name="KSO_WM_UNIT_INDEX" val="151"/>
  <p:tag name="KSO_WM_BEAUTIFY_FLAG" val="#wm#"/>
  <p:tag name="KSO_WM_TAG_VERSION" val="3.0"/>
  <p:tag name="KSO_WM_UNIT_ID" val="_4*i*1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2.xml><?xml version="1.0" encoding="utf-8"?>
<p:tagLst xmlns:p="http://schemas.openxmlformats.org/presentationml/2006/main">
  <p:tag name="KSO_WM_UNIT_TYPE" val="i"/>
  <p:tag name="KSO_WM_UNIT_INDEX" val="152"/>
  <p:tag name="KSO_WM_BEAUTIFY_FLAG" val="#wm#"/>
  <p:tag name="KSO_WM_TAG_VERSION" val="3.0"/>
  <p:tag name="KSO_WM_UNIT_ID" val="_4*i*1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3.xml><?xml version="1.0" encoding="utf-8"?>
<p:tagLst xmlns:p="http://schemas.openxmlformats.org/presentationml/2006/main">
  <p:tag name="KSO_WM_UNIT_TYPE" val="i"/>
  <p:tag name="KSO_WM_UNIT_INDEX" val="165"/>
  <p:tag name="KSO_WM_BEAUTIFY_FLAG" val="#wm#"/>
  <p:tag name="KSO_WM_TAG_VERSION" val="3.0"/>
  <p:tag name="KSO_WM_UNIT_ID" val="_4*i*16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4.xml><?xml version="1.0" encoding="utf-8"?>
<p:tagLst xmlns:p="http://schemas.openxmlformats.org/presentationml/2006/main">
  <p:tag name="KSO_WM_UNIT_TYPE" val="i"/>
  <p:tag name="KSO_WM_UNIT_INDEX" val="119"/>
  <p:tag name="KSO_WM_BEAUTIFY_FLAG" val="#wm#"/>
  <p:tag name="KSO_WM_TAG_VERSION" val="3.0"/>
  <p:tag name="KSO_WM_UNIT_ID" val="_4*i*1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5.xml><?xml version="1.0" encoding="utf-8"?>
<p:tagLst xmlns:p="http://schemas.openxmlformats.org/presentationml/2006/main">
  <p:tag name="KSO_WM_UNIT_TYPE" val="i"/>
  <p:tag name="KSO_WM_UNIT_INDEX" val="103"/>
  <p:tag name="KSO_WM_BEAUTIFY_FLAG" val="#wm#"/>
  <p:tag name="KSO_WM_TAG_VERSION" val="3.0"/>
  <p:tag name="KSO_WM_UNIT_ID" val="_4*i*10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6.xml><?xml version="1.0" encoding="utf-8"?>
<p:tagLst xmlns:p="http://schemas.openxmlformats.org/presentationml/2006/main">
  <p:tag name="KSO_WM_UNIT_TYPE" val="i"/>
  <p:tag name="KSO_WM_UNIT_INDEX" val="87"/>
  <p:tag name="KSO_WM_BEAUTIFY_FLAG" val="#wm#"/>
  <p:tag name="KSO_WM_TAG_VERSION" val="3.0"/>
  <p:tag name="KSO_WM_UNIT_ID" val="_4*i*8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7.xml><?xml version="1.0" encoding="utf-8"?>
<p:tagLst xmlns:p="http://schemas.openxmlformats.org/presentationml/2006/main">
  <p:tag name="KSO_WM_UNIT_TYPE" val="i"/>
  <p:tag name="KSO_WM_UNIT_INDEX" val="113"/>
  <p:tag name="KSO_WM_BEAUTIFY_FLAG" val="#wm#"/>
  <p:tag name="KSO_WM_TAG_VERSION" val="3.0"/>
  <p:tag name="KSO_WM_UNIT_ID" val="_4*i*1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8.xml><?xml version="1.0" encoding="utf-8"?>
<p:tagLst xmlns:p="http://schemas.openxmlformats.org/presentationml/2006/main">
  <p:tag name="KSO_WM_UNIT_TYPE" val="i"/>
  <p:tag name="KSO_WM_UNIT_INDEX" val="111"/>
  <p:tag name="KSO_WM_BEAUTIFY_FLAG" val="#wm#"/>
  <p:tag name="KSO_WM_TAG_VERSION" val="3.0"/>
  <p:tag name="KSO_WM_UNIT_ID" val="_4*i*1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9.xml><?xml version="1.0" encoding="utf-8"?>
<p:tagLst xmlns:p="http://schemas.openxmlformats.org/presentationml/2006/main">
  <p:tag name="KSO_WM_UNIT_TYPE" val="i"/>
  <p:tag name="KSO_WM_UNIT_INDEX" val="86"/>
  <p:tag name="KSO_WM_BEAUTIFY_FLAG" val="#wm#"/>
  <p:tag name="KSO_WM_TAG_VERSION" val="3.0"/>
  <p:tag name="KSO_WM_UNIT_ID" val="_4*i*8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TYPE" val="i"/>
  <p:tag name="KSO_WM_UNIT_INDEX" val="63"/>
  <p:tag name="KSO_WM_BEAUTIFY_FLAG" val="#wm#"/>
  <p:tag name="KSO_WM_TAG_VERSION" val="3.0"/>
  <p:tag name="KSO_WM_UNIT_ID" val="_1*i*6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UNIT_TYPE" val="i"/>
  <p:tag name="KSO_WM_UNIT_INDEX" val="77"/>
  <p:tag name="KSO_WM_BEAUTIFY_FLAG" val="#wm#"/>
  <p:tag name="KSO_WM_TAG_VERSION" val="3.0"/>
  <p:tag name="KSO_WM_UNIT_ID" val="_4*i*7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1.xml><?xml version="1.0" encoding="utf-8"?>
<p:tagLst xmlns:p="http://schemas.openxmlformats.org/presentationml/2006/main">
  <p:tag name="KSO_WM_UNIT_TYPE" val="i"/>
  <p:tag name="KSO_WM_UNIT_INDEX" val="156"/>
  <p:tag name="KSO_WM_BEAUTIFY_FLAG" val="#wm#"/>
  <p:tag name="KSO_WM_TAG_VERSION" val="3.0"/>
  <p:tag name="KSO_WM_UNIT_ID" val="_4*i*1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2.xml><?xml version="1.0" encoding="utf-8"?>
<p:tagLst xmlns:p="http://schemas.openxmlformats.org/presentationml/2006/main">
  <p:tag name="KSO_WM_UNIT_TYPE" val="i"/>
  <p:tag name="KSO_WM_UNIT_INDEX" val="148"/>
  <p:tag name="KSO_WM_BEAUTIFY_FLAG" val="#wm#"/>
  <p:tag name="KSO_WM_TAG_VERSION" val="3.0"/>
  <p:tag name="KSO_WM_UNIT_ID" val="_4*i*1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3.xml><?xml version="1.0" encoding="utf-8"?>
<p:tagLst xmlns:p="http://schemas.openxmlformats.org/presentationml/2006/main">
  <p:tag name="KSO_WM_UNIT_TYPE" val="i"/>
  <p:tag name="KSO_WM_UNIT_INDEX" val="153"/>
  <p:tag name="KSO_WM_BEAUTIFY_FLAG" val="#wm#"/>
  <p:tag name="KSO_WM_TAG_VERSION" val="3.0"/>
  <p:tag name="KSO_WM_UNIT_ID" val="_4*i*1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4.xml><?xml version="1.0" encoding="utf-8"?>
<p:tagLst xmlns:p="http://schemas.openxmlformats.org/presentationml/2006/main">
  <p:tag name="KSO_WM_UNIT_TYPE" val="i"/>
  <p:tag name="KSO_WM_UNIT_INDEX" val="110"/>
  <p:tag name="KSO_WM_BEAUTIFY_FLAG" val="#wm#"/>
  <p:tag name="KSO_WM_TAG_VERSION" val="3.0"/>
  <p:tag name="KSO_WM_UNIT_ID" val="_4*i*1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5.xml><?xml version="1.0" encoding="utf-8"?>
<p:tagLst xmlns:p="http://schemas.openxmlformats.org/presentationml/2006/main">
  <p:tag name="KSO_WM_UNIT_TYPE" val="i"/>
  <p:tag name="KSO_WM_UNIT_INDEX" val="71"/>
  <p:tag name="KSO_WM_BEAUTIFY_FLAG" val="#wm#"/>
  <p:tag name="KSO_WM_TAG_VERSION" val="3.0"/>
  <p:tag name="KSO_WM_UNIT_ID" val="_4*i*7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6.xml><?xml version="1.0" encoding="utf-8"?>
<p:tagLst xmlns:p="http://schemas.openxmlformats.org/presentationml/2006/main">
  <p:tag name="KSO_WM_UNIT_TYPE" val="i"/>
  <p:tag name="KSO_WM_UNIT_INDEX" val="105"/>
  <p:tag name="KSO_WM_BEAUTIFY_FLAG" val="#wm#"/>
  <p:tag name="KSO_WM_TAG_VERSION" val="3.0"/>
  <p:tag name="KSO_WM_UNIT_ID" val="_4*i*10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7.xml><?xml version="1.0" encoding="utf-8"?>
<p:tagLst xmlns:p="http://schemas.openxmlformats.org/presentationml/2006/main">
  <p:tag name="KSO_WM_UNIT_TYPE" val="i"/>
  <p:tag name="KSO_WM_UNIT_INDEX" val="100"/>
  <p:tag name="KSO_WM_BEAUTIFY_FLAG" val="#wm#"/>
  <p:tag name="KSO_WM_TAG_VERSION" val="3.0"/>
  <p:tag name="KSO_WM_UNIT_ID" val="_4*i*10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8.xml><?xml version="1.0" encoding="utf-8"?>
<p:tagLst xmlns:p="http://schemas.openxmlformats.org/presentationml/2006/main">
  <p:tag name="KSO_WM_UNIT_TYPE" val="i"/>
  <p:tag name="KSO_WM_UNIT_INDEX" val="92"/>
  <p:tag name="KSO_WM_BEAUTIFY_FLAG" val="#wm#"/>
  <p:tag name="KSO_WM_TAG_VERSION" val="3.0"/>
  <p:tag name="KSO_WM_UNIT_ID" val="_4*i*9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9.xml><?xml version="1.0" encoding="utf-8"?>
<p:tagLst xmlns:p="http://schemas.openxmlformats.org/presentationml/2006/main">
  <p:tag name="KSO_WM_UNIT_TYPE" val="i"/>
  <p:tag name="KSO_WM_UNIT_INDEX" val="81"/>
  <p:tag name="KSO_WM_BEAUTIFY_FLAG" val="#wm#"/>
  <p:tag name="KSO_WM_TAG_VERSION" val="3.0"/>
  <p:tag name="KSO_WM_UNIT_ID" val="_4*i*8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71"/>
  <p:tag name="KSO_WM_BEAUTIFY_FLAG" val="#wm#"/>
  <p:tag name="KSO_WM_TAG_VERSION" val="3.0"/>
  <p:tag name="KSO_WM_UNIT_ID" val="_1*i*7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UNIT_TYPE" val="i"/>
  <p:tag name="KSO_WM_UNIT_INDEX" val="133"/>
  <p:tag name="KSO_WM_BEAUTIFY_FLAG" val="#wm#"/>
  <p:tag name="KSO_WM_TAG_VERSION" val="3.0"/>
  <p:tag name="KSO_WM_UNIT_ID" val="_4*i*1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1.xml><?xml version="1.0" encoding="utf-8"?>
<p:tagLst xmlns:p="http://schemas.openxmlformats.org/presentationml/2006/main">
  <p:tag name="KSO_WM_UNIT_TYPE" val="i"/>
  <p:tag name="KSO_WM_UNIT_INDEX" val="142"/>
  <p:tag name="KSO_WM_BEAUTIFY_FLAG" val="#wm#"/>
  <p:tag name="KSO_WM_TAG_VERSION" val="3.0"/>
  <p:tag name="KSO_WM_UNIT_ID" val="_4*i*1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2.xml><?xml version="1.0" encoding="utf-8"?>
<p:tagLst xmlns:p="http://schemas.openxmlformats.org/presentationml/2006/main">
  <p:tag name="KSO_WM_UNIT_TYPE" val="i"/>
  <p:tag name="KSO_WM_UNIT_INDEX" val="117"/>
  <p:tag name="KSO_WM_BEAUTIFY_FLAG" val="#wm#"/>
  <p:tag name="KSO_WM_TAG_VERSION" val="3.0"/>
  <p:tag name="KSO_WM_UNIT_ID" val="_4*i*1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3.xml><?xml version="1.0" encoding="utf-8"?>
<p:tagLst xmlns:p="http://schemas.openxmlformats.org/presentationml/2006/main">
  <p:tag name="KSO_WM_UNIT_TYPE" val="i"/>
  <p:tag name="KSO_WM_UNIT_INDEX" val="85"/>
  <p:tag name="KSO_WM_BEAUTIFY_FLAG" val="#wm#"/>
  <p:tag name="KSO_WM_TAG_VERSION" val="3.0"/>
  <p:tag name="KSO_WM_UNIT_ID" val="_4*i*8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4.xml><?xml version="1.0" encoding="utf-8"?>
<p:tagLst xmlns:p="http://schemas.openxmlformats.org/presentationml/2006/main">
  <p:tag name="KSO_WM_UNIT_TYPE" val="i"/>
  <p:tag name="KSO_WM_UNIT_INDEX" val="84"/>
  <p:tag name="KSO_WM_BEAUTIFY_FLAG" val="#wm#"/>
  <p:tag name="KSO_WM_TAG_VERSION" val="3.0"/>
  <p:tag name="KSO_WM_UNIT_ID" val="_4*i*8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5.xml><?xml version="1.0" encoding="utf-8"?>
<p:tagLst xmlns:p="http://schemas.openxmlformats.org/presentationml/2006/main">
  <p:tag name="KSO_WM_UNIT_TYPE" val="i"/>
  <p:tag name="KSO_WM_UNIT_INDEX" val="79"/>
  <p:tag name="KSO_WM_BEAUTIFY_FLAG" val="#wm#"/>
  <p:tag name="KSO_WM_TAG_VERSION" val="3.0"/>
  <p:tag name="KSO_WM_UNIT_ID" val="_4*i*7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6.xml><?xml version="1.0" encoding="utf-8"?>
<p:tagLst xmlns:p="http://schemas.openxmlformats.org/presentationml/2006/main">
  <p:tag name="KSO_WM_UNIT_TYPE" val="i"/>
  <p:tag name="KSO_WM_UNIT_INDEX" val="80"/>
  <p:tag name="KSO_WM_BEAUTIFY_FLAG" val="#wm#"/>
  <p:tag name="KSO_WM_TAG_VERSION" val="3.0"/>
  <p:tag name="KSO_WM_UNIT_ID" val="_4*i*8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7.xml><?xml version="1.0" encoding="utf-8"?>
<p:tagLst xmlns:p="http://schemas.openxmlformats.org/presentationml/2006/main">
  <p:tag name="KSO_WM_UNIT_TYPE" val="i"/>
  <p:tag name="KSO_WM_UNIT_INDEX" val="78"/>
  <p:tag name="KSO_WM_BEAUTIFY_FLAG" val="#wm#"/>
  <p:tag name="KSO_WM_TAG_VERSION" val="3.0"/>
  <p:tag name="KSO_WM_UNIT_ID" val="_4*i*7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8.xml><?xml version="1.0" encoding="utf-8"?>
<p:tagLst xmlns:p="http://schemas.openxmlformats.org/presentationml/2006/main">
  <p:tag name="KSO_WM_UNIT_TYPE" val="i"/>
  <p:tag name="KSO_WM_UNIT_INDEX" val="140"/>
  <p:tag name="KSO_WM_BEAUTIFY_FLAG" val="#wm#"/>
  <p:tag name="KSO_WM_TAG_VERSION" val="3.0"/>
  <p:tag name="KSO_WM_UNIT_ID" val="_4*i*1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9.xml><?xml version="1.0" encoding="utf-8"?>
<p:tagLst xmlns:p="http://schemas.openxmlformats.org/presentationml/2006/main">
  <p:tag name="KSO_WM_UNIT_TYPE" val="i"/>
  <p:tag name="KSO_WM_UNIT_INDEX" val="155"/>
  <p:tag name="KSO_WM_BEAUTIFY_FLAG" val="#wm#"/>
  <p:tag name="KSO_WM_TAG_VERSION" val="3.0"/>
  <p:tag name="KSO_WM_UNIT_ID" val="_4*i*1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i"/>
  <p:tag name="KSO_WM_UNIT_INDEX" val="75"/>
  <p:tag name="KSO_WM_BEAUTIFY_FLAG" val="#wm#"/>
  <p:tag name="KSO_WM_TAG_VERSION" val="3.0"/>
  <p:tag name="KSO_WM_UNIT_ID" val="_1*i*7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KSO_WM_UNIT_TYPE" val="i"/>
  <p:tag name="KSO_WM_UNIT_INDEX" val="138"/>
  <p:tag name="KSO_WM_BEAUTIFY_FLAG" val="#wm#"/>
  <p:tag name="KSO_WM_TAG_VERSION" val="3.0"/>
  <p:tag name="KSO_WM_UNIT_ID" val="_4*i*1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1.xml><?xml version="1.0" encoding="utf-8"?>
<p:tagLst xmlns:p="http://schemas.openxmlformats.org/presentationml/2006/main">
  <p:tag name="KSO_WM_UNIT_TYPE" val="i"/>
  <p:tag name="KSO_WM_UNIT_INDEX" val="162"/>
  <p:tag name="KSO_WM_BEAUTIFY_FLAG" val="#wm#"/>
  <p:tag name="KSO_WM_TAG_VERSION" val="3.0"/>
  <p:tag name="KSO_WM_UNIT_ID" val="_4*i*16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2.xml><?xml version="1.0" encoding="utf-8"?>
<p:tagLst xmlns:p="http://schemas.openxmlformats.org/presentationml/2006/main">
  <p:tag name="KSO_WM_UNIT_TYPE" val="i"/>
  <p:tag name="KSO_WM_UNIT_INDEX" val="164"/>
  <p:tag name="KSO_WM_BEAUTIFY_FLAG" val="#wm#"/>
  <p:tag name="KSO_WM_TAG_VERSION" val="3.0"/>
  <p:tag name="KSO_WM_UNIT_ID" val="_4*i*16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3.xml><?xml version="1.0" encoding="utf-8"?>
<p:tagLst xmlns:p="http://schemas.openxmlformats.org/presentationml/2006/main">
  <p:tag name="KSO_WM_UNIT_TYPE" val="i"/>
  <p:tag name="KSO_WM_UNIT_INDEX" val="118"/>
  <p:tag name="KSO_WM_BEAUTIFY_FLAG" val="#wm#"/>
  <p:tag name="KSO_WM_TAG_VERSION" val="3.0"/>
  <p:tag name="KSO_WM_UNIT_ID" val="_4*i*1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4.xml><?xml version="1.0" encoding="utf-8"?>
<p:tagLst xmlns:p="http://schemas.openxmlformats.org/presentationml/2006/main">
  <p:tag name="KSO_WM_UNIT_TYPE" val="i"/>
  <p:tag name="KSO_WM_UNIT_INDEX" val="137"/>
  <p:tag name="KSO_WM_BEAUTIFY_FLAG" val="#wm#"/>
  <p:tag name="KSO_WM_TAG_VERSION" val="3.0"/>
  <p:tag name="KSO_WM_UNIT_ID" val="_4*i*1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5.xml><?xml version="1.0" encoding="utf-8"?>
<p:tagLst xmlns:p="http://schemas.openxmlformats.org/presentationml/2006/main">
  <p:tag name="KSO_WM_UNIT_TYPE" val="i"/>
  <p:tag name="KSO_WM_UNIT_INDEX" val="73"/>
  <p:tag name="KSO_WM_BEAUTIFY_FLAG" val="#wm#"/>
  <p:tag name="KSO_WM_TAG_VERSION" val="3.0"/>
  <p:tag name="KSO_WM_UNIT_ID" val="_4*i*7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6.xml><?xml version="1.0" encoding="utf-8"?>
<p:tagLst xmlns:p="http://schemas.openxmlformats.org/presentationml/2006/main">
  <p:tag name="KSO_WM_UNIT_TYPE" val="i"/>
  <p:tag name="KSO_WM_UNIT_INDEX" val="72"/>
  <p:tag name="KSO_WM_BEAUTIFY_FLAG" val="#wm#"/>
  <p:tag name="KSO_WM_TAG_VERSION" val="3.0"/>
  <p:tag name="KSO_WM_UNIT_ID" val="_4*i*7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7.xml><?xml version="1.0" encoding="utf-8"?>
<p:tagLst xmlns:p="http://schemas.openxmlformats.org/presentationml/2006/main">
  <p:tag name="KSO_WM_UNIT_TYPE" val="i"/>
  <p:tag name="KSO_WM_UNIT_INDEX" val="108"/>
  <p:tag name="KSO_WM_BEAUTIFY_FLAG" val="#wm#"/>
  <p:tag name="KSO_WM_TAG_VERSION" val="3.0"/>
  <p:tag name="KSO_WM_UNIT_ID" val="_4*i*10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8.xml><?xml version="1.0" encoding="utf-8"?>
<p:tagLst xmlns:p="http://schemas.openxmlformats.org/presentationml/2006/main">
  <p:tag name="KSO_WM_UNIT_TYPE" val="i"/>
  <p:tag name="KSO_WM_UNIT_INDEX" val="166"/>
  <p:tag name="KSO_WM_BEAUTIFY_FLAG" val="#wm#"/>
  <p:tag name="KSO_WM_TAG_VERSION" val="3.0"/>
  <p:tag name="KSO_WM_UNIT_ID" val="_4*i*16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9.xml><?xml version="1.0" encoding="utf-8"?>
<p:tagLst xmlns:p="http://schemas.openxmlformats.org/presentationml/2006/main">
  <p:tag name="KSO_WM_UNIT_TYPE" val="i"/>
  <p:tag name="KSO_WM_UNIT_INDEX" val="124"/>
  <p:tag name="KSO_WM_BEAUTIFY_FLAG" val="#wm#"/>
  <p:tag name="KSO_WM_TAG_VERSION" val="3.0"/>
  <p:tag name="KSO_WM_UNIT_ID" val="_4*i*1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82"/>
  <p:tag name="KSO_WM_BEAUTIFY_FLAG" val="#wm#"/>
  <p:tag name="KSO_WM_TAG_VERSION" val="3.0"/>
  <p:tag name="KSO_WM_UNIT_ID" val="_1*i*8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p="http://schemas.openxmlformats.org/presentationml/2006/main">
  <p:tag name="KSO_WM_UNIT_TYPE" val="i"/>
  <p:tag name="KSO_WM_UNIT_INDEX" val="121"/>
  <p:tag name="KSO_WM_BEAUTIFY_FLAG" val="#wm#"/>
  <p:tag name="KSO_WM_TAG_VERSION" val="3.0"/>
  <p:tag name="KSO_WM_UNIT_ID" val="_4*i*1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1.xml><?xml version="1.0" encoding="utf-8"?>
<p:tagLst xmlns:p="http://schemas.openxmlformats.org/presentationml/2006/main">
  <p:tag name="KSO_WM_UNIT_TYPE" val="i"/>
  <p:tag name="KSO_WM_UNIT_INDEX" val="134"/>
  <p:tag name="KSO_WM_BEAUTIFY_FLAG" val="#wm#"/>
  <p:tag name="KSO_WM_TAG_VERSION" val="3.0"/>
  <p:tag name="KSO_WM_UNIT_ID" val="_4*i*1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2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4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3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4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4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4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5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4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6.xml><?xml version="1.0" encoding="utf-8"?>
<p:tagLst xmlns:p="http://schemas.openxmlformats.org/presentationml/2006/main">
  <p:tag name="KSO_WM_UNIT_TYPE" val="i"/>
  <p:tag name="KSO_WM_UNIT_INDEX" val="69"/>
  <p:tag name="KSO_WM_BEAUTIFY_FLAG" val="#wm#"/>
  <p:tag name="KSO_WM_TAG_VERSION" val="3.0"/>
  <p:tag name="KSO_WM_UNIT_ID" val="_4*i*6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7.xml><?xml version="1.0" encoding="utf-8"?>
<p:tagLst xmlns:p="http://schemas.openxmlformats.org/presentationml/2006/main">
  <p:tag name="KSO_WM_UNIT_TYPE" val="i"/>
  <p:tag name="KSO_WM_UNIT_INDEX" val="62"/>
  <p:tag name="KSO_WM_BEAUTIFY_FLAG" val="#wm#"/>
  <p:tag name="KSO_WM_TAG_VERSION" val="3.0"/>
  <p:tag name="KSO_WM_UNIT_ID" val="_4*i*6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8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4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9.xml><?xml version="1.0" encoding="utf-8"?>
<p:tagLst xmlns:p="http://schemas.openxmlformats.org/presentationml/2006/main">
  <p:tag name="KSO_WM_UNIT_TYPE" val="i"/>
  <p:tag name="KSO_WM_UNIT_INDEX" val="57"/>
  <p:tag name="KSO_WM_BEAUTIFY_FLAG" val="#wm#"/>
  <p:tag name="KSO_WM_TAG_VERSION" val="3.0"/>
  <p:tag name="KSO_WM_UNIT_ID" val="_4*i*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96"/>
  <p:tag name="KSO_WM_BEAUTIFY_FLAG" val="#wm#"/>
  <p:tag name="KSO_WM_TAG_VERSION" val="3.0"/>
  <p:tag name="KSO_WM_UNIT_ID" val="_1*i*9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0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4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1.xml><?xml version="1.0" encoding="utf-8"?>
<p:tagLst xmlns:p="http://schemas.openxmlformats.org/presentationml/2006/main">
  <p:tag name="KSO_WM_UNIT_TYPE" val="i"/>
  <p:tag name="KSO_WM_UNIT_INDEX" val="60"/>
  <p:tag name="KSO_WM_BEAUTIFY_FLAG" val="#wm#"/>
  <p:tag name="KSO_WM_TAG_VERSION" val="3.0"/>
  <p:tag name="KSO_WM_UNIT_ID" val="_4*i*6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2.xml><?xml version="1.0" encoding="utf-8"?>
<p:tagLst xmlns:p="http://schemas.openxmlformats.org/presentationml/2006/main">
  <p:tag name="KSO_WM_UNIT_TYPE" val="i"/>
  <p:tag name="KSO_WM_UNIT_INDEX" val="61"/>
  <p:tag name="KSO_WM_BEAUTIFY_FLAG" val="#wm#"/>
  <p:tag name="KSO_WM_TAG_VERSION" val="3.0"/>
  <p:tag name="KSO_WM_UNIT_ID" val="_4*i*6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3.xml><?xml version="1.0" encoding="utf-8"?>
<p:tagLst xmlns:p="http://schemas.openxmlformats.org/presentationml/2006/main">
  <p:tag name="KSO_WM_UNIT_TYPE" val="i"/>
  <p:tag name="KSO_WM_UNIT_INDEX" val="68"/>
  <p:tag name="KSO_WM_BEAUTIFY_FLAG" val="#wm#"/>
  <p:tag name="KSO_WM_TAG_VERSION" val="3.0"/>
  <p:tag name="KSO_WM_UNIT_ID" val="_4*i*6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4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4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5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4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6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4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7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4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8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4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9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4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1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UNIT_TYPE" val="i"/>
  <p:tag name="KSO_WM_UNIT_INDEX" val="64"/>
  <p:tag name="KSO_WM_BEAUTIFY_FLAG" val="#wm#"/>
  <p:tag name="KSO_WM_TAG_VERSION" val="3.0"/>
  <p:tag name="KSO_WM_UNIT_ID" val="_4*i*6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1.xml><?xml version="1.0" encoding="utf-8"?>
<p:tagLst xmlns:p="http://schemas.openxmlformats.org/presentationml/2006/main">
  <p:tag name="KSO_WM_UNIT_TYPE" val="i"/>
  <p:tag name="KSO_WM_UNIT_INDEX" val="58"/>
  <p:tag name="KSO_WM_BEAUTIFY_FLAG" val="#wm#"/>
  <p:tag name="KSO_WM_TAG_VERSION" val="3.0"/>
  <p:tag name="KSO_WM_UNIT_ID" val="_4*i*5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2.xml><?xml version="1.0" encoding="utf-8"?>
<p:tagLst xmlns:p="http://schemas.openxmlformats.org/presentationml/2006/main">
  <p:tag name="KSO_WM_UNIT_TYPE" val="i"/>
  <p:tag name="KSO_WM_UNIT_INDEX" val="63"/>
  <p:tag name="KSO_WM_BEAUTIFY_FLAG" val="#wm#"/>
  <p:tag name="KSO_WM_TAG_VERSION" val="3.0"/>
  <p:tag name="KSO_WM_UNIT_ID" val="_4*i*6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3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4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4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4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5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4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6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7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4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8.xml><?xml version="1.0" encoding="utf-8"?>
<p:tagLst xmlns:p="http://schemas.openxmlformats.org/presentationml/2006/main">
  <p:tag name="KSO_WM_UNIT_TYPE" val="i"/>
  <p:tag name="KSO_WM_UNIT_INDEX" val="54"/>
  <p:tag name="KSO_WM_BEAUTIFY_FLAG" val="#wm#"/>
  <p:tag name="KSO_WM_TAG_VERSION" val="3.0"/>
  <p:tag name="KSO_WM_UNIT_ID" val="_4*i*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9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4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1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4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1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4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2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4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3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4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4.xml><?xml version="1.0" encoding="utf-8"?>
<p:tagLst xmlns:p="http://schemas.openxmlformats.org/presentationml/2006/main">
  <p:tag name="KSO_WM_UNIT_TYPE" val="i"/>
  <p:tag name="KSO_WM_UNIT_INDEX" val="59"/>
  <p:tag name="KSO_WM_BEAUTIFY_FLAG" val="#wm#"/>
  <p:tag name="KSO_WM_TAG_VERSION" val="3.0"/>
  <p:tag name="KSO_WM_UNIT_ID" val="_4*i*5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5.xml><?xml version="1.0" encoding="utf-8"?>
<p:tagLst xmlns:p="http://schemas.openxmlformats.org/presentationml/2006/main">
  <p:tag name="KSO_WM_UNIT_TYPE" val="i"/>
  <p:tag name="KSO_WM_UNIT_INDEX" val="65"/>
  <p:tag name="KSO_WM_BEAUTIFY_FLAG" val="#wm#"/>
  <p:tag name="KSO_WM_TAG_VERSION" val="3.0"/>
  <p:tag name="KSO_WM_UNIT_ID" val="_4*i*6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6.xml><?xml version="1.0" encoding="utf-8"?>
<p:tagLst xmlns:p="http://schemas.openxmlformats.org/presentationml/2006/main">
  <p:tag name="KSO_WM_UNIT_TYPE" val="i"/>
  <p:tag name="KSO_WM_UNIT_INDEX" val="67"/>
  <p:tag name="KSO_WM_BEAUTIFY_FLAG" val="#wm#"/>
  <p:tag name="KSO_WM_TAG_VERSION" val="3.0"/>
  <p:tag name="KSO_WM_UNIT_ID" val="_4*i*6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7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4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9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i"/>
  <p:tag name="KSO_WM_UNIT_INDEX" val="57"/>
  <p:tag name="KSO_WM_BEAUTIFY_FLAG" val="#wm#"/>
  <p:tag name="KSO_WM_TAG_VERSION" val="3.0"/>
  <p:tag name="KSO_WM_UNIT_ID" val="_1*i*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4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1.xml><?xml version="1.0" encoding="utf-8"?>
<p:tagLst xmlns:p="http://schemas.openxmlformats.org/presentationml/2006/main">
  <p:tag name="KSO_WM_UNIT_TYPE" val="i"/>
  <p:tag name="KSO_WM_UNIT_INDEX" val="66"/>
  <p:tag name="KSO_WM_BEAUTIFY_FLAG" val="#wm#"/>
  <p:tag name="KSO_WM_TAG_VERSION" val="3.0"/>
  <p:tag name="KSO_WM_UNIT_ID" val="_4*i*6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2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4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3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4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4.xml><?xml version="1.0" encoding="utf-8"?>
<p:tagLst xmlns:p="http://schemas.openxmlformats.org/presentationml/2006/main">
  <p:tag name="KSO_WM_UNIT_TYPE" val="i"/>
  <p:tag name="KSO_WM_UNIT_INDEX" val="55"/>
  <p:tag name="KSO_WM_BEAUTIFY_FLAG" val="#wm#"/>
  <p:tag name="KSO_WM_TAG_VERSION" val="3.0"/>
  <p:tag name="KSO_WM_UNIT_ID" val="_4*i*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5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4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6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7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4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i"/>
  <p:tag name="KSO_WM_UNIT_INDEX" val="83"/>
  <p:tag name="KSO_WM_BEAUTIFY_FLAG" val="#wm#"/>
  <p:tag name="KSO_WM_TAG_VERSION" val="3.0"/>
  <p:tag name="KSO_WM_UNIT_ID" val="_1*i*8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0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4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2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4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4.xml><?xml version="1.0" encoding="utf-8"?>
<p:tagLst xmlns:p="http://schemas.openxmlformats.org/presentationml/2006/main">
  <p:tag name="KSO_WM_UNIT_TYPE" val="i"/>
  <p:tag name="KSO_WM_UNIT_INDEX" val="56"/>
  <p:tag name="KSO_WM_BEAUTIFY_FLAG" val="#wm#"/>
  <p:tag name="KSO_WM_TAG_VERSION" val="3.0"/>
  <p:tag name="KSO_WM_UNIT_ID" val="_4*i*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37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37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TYPE" val="i"/>
  <p:tag name="KSO_WM_UNIT_INDEX" val="97"/>
  <p:tag name="KSO_WM_BEAUTIFY_FLAG" val="#wm#"/>
  <p:tag name="KSO_WM_TAG_VERSION" val="3.0"/>
  <p:tag name="KSO_WM_UNIT_ID" val="_1*i*9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1.xml><?xml version="1.0" encoding="utf-8"?>
<p:tagLst xmlns:p="http://schemas.openxmlformats.org/presentationml/2006/main">
  <p:tag name="KSO_WM_UNIT_TYPE" val="i"/>
  <p:tag name="KSO_WM_UNIT_INDEX" val="130"/>
  <p:tag name="KSO_WM_BEAUTIFY_FLAG" val="#wm#"/>
  <p:tag name="KSO_WM_TAG_VERSION" val="3.0"/>
  <p:tag name="KSO_WM_UNIT_ID" val="_4*i*1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2.xml><?xml version="1.0" encoding="utf-8"?>
<p:tagLst xmlns:p="http://schemas.openxmlformats.org/presentationml/2006/main">
  <p:tag name="KSO_WM_UNIT_TYPE" val="i"/>
  <p:tag name="KSO_WM_UNIT_INDEX" val="129"/>
  <p:tag name="KSO_WM_BEAUTIFY_FLAG" val="#wm#"/>
  <p:tag name="KSO_WM_TAG_VERSION" val="3.0"/>
  <p:tag name="KSO_WM_UNIT_ID" val="_4*i*1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3.xml><?xml version="1.0" encoding="utf-8"?>
<p:tagLst xmlns:p="http://schemas.openxmlformats.org/presentationml/2006/main">
  <p:tag name="KSO_WM_UNIT_TYPE" val="i"/>
  <p:tag name="KSO_WM_UNIT_INDEX" val="128"/>
  <p:tag name="KSO_WM_BEAUTIFY_FLAG" val="#wm#"/>
  <p:tag name="KSO_WM_TAG_VERSION" val="3.0"/>
  <p:tag name="KSO_WM_UNIT_ID" val="_4*i*1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4.xml><?xml version="1.0" encoding="utf-8"?>
<p:tagLst xmlns:p="http://schemas.openxmlformats.org/presentationml/2006/main">
  <p:tag name="KSO_WM_UNIT_TYPE" val="i"/>
  <p:tag name="KSO_WM_UNIT_INDEX" val="122"/>
  <p:tag name="KSO_WM_BEAUTIFY_FLAG" val="#wm#"/>
  <p:tag name="KSO_WM_TAG_VERSION" val="3.0"/>
  <p:tag name="KSO_WM_UNIT_ID" val="_4*i*1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38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38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388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38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i"/>
  <p:tag name="KSO_WM_UNIT_INDEX" val="98"/>
  <p:tag name="KSO_WM_BEAUTIFY_FLAG" val="#wm#"/>
  <p:tag name="KSO_WM_TAG_VERSION" val="3.0"/>
  <p:tag name="KSO_WM_UNIT_ID" val="_1*i*9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2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393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394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395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39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.xml><?xml version="1.0" encoding="utf-8"?>
<p:tagLst xmlns:p="http://schemas.openxmlformats.org/presentationml/2006/main">
  <p:tag name="KSO_WM_UNIT_TYPE" val="i"/>
  <p:tag name="KSO_WM_UNIT_INDEX" val="104"/>
  <p:tag name="KSO_WM_BEAUTIFY_FLAG" val="#wm#"/>
  <p:tag name="KSO_WM_TAG_VERSION" val="3.0"/>
  <p:tag name="KSO_WM_UNIT_ID" val="_1*i*10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1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0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40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41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1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1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4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5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6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7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8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9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0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1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2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3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4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5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6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7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8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9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11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TYPE" val="i"/>
  <p:tag name="KSO_WM_UNIT_INDEX" val="55"/>
  <p:tag name="KSO_WM_BEAUTIFY_FLAG" val="#wm#"/>
  <p:tag name="KSO_WM_TAG_VERSION" val="3.0"/>
  <p:tag name="KSO_WM_UNIT_ID" val="_1*i*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0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11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1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11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2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11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3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11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4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11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5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11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6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11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1*i*32"/>
  <p:tag name="KSO_WM_UNIT_LAYERLEVEL" val="1"/>
  <p:tag name="KSO_WM_TAG_VERSION" val="3.0"/>
  <p:tag name="KSO_WM_BEAUTIFY_FLAG" val="#wm#"/>
</p:tagLst>
</file>

<file path=ppt/tags/tag448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11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9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11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1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0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11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1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11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2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11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3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11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1*i*39"/>
  <p:tag name="KSO_WM_UNIT_LAYERLEVEL" val="1"/>
  <p:tag name="KSO_WM_TAG_VERSION" val="3.0"/>
  <p:tag name="KSO_WM_BEAUTIFY_FLAG" val="#wm#"/>
</p:tagLst>
</file>

<file path=ppt/tags/tag455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11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6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11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7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11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8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11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9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11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i"/>
  <p:tag name="KSO_WM_UNIT_INDEX" val="103"/>
  <p:tag name="KSO_WM_BEAUTIFY_FLAG" val="#wm#"/>
  <p:tag name="KSO_WM_TAG_VERSION" val="3.0"/>
  <p:tag name="KSO_WM_UNIT_ID" val="_1*i*10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0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11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1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11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2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11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3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11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4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11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5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11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6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11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7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11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"/>
</p:tagLst>
</file>

<file path=ppt/tags/tag46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i"/>
  <p:tag name="KSO_WM_UNIT_INDEX" val="68"/>
  <p:tag name="KSO_WM_BEAUTIFY_FLAG" val="#wm#"/>
  <p:tag name="KSO_WM_TAG_VERSION" val="3.0"/>
  <p:tag name="KSO_WM_UNIT_ID" val="_1*i*6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1"/>
</p:tagLst>
</file>

<file path=ppt/tags/tag47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24"/>
</p:tagLst>
</file>

<file path=ppt/tags/tag47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24"/>
</p:tagLst>
</file>

<file path=ppt/tags/tag47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1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6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7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0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8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24"/>
  <p:tag name="KSO_WM_TEMPLATE_CATEGORY" val="custom"/>
  <p:tag name="KSO_WM_TEMPLATE_MASTER_TYPE" val="0"/>
</p:tagLst>
</file>

<file path=ppt/tags/tag4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16"/>
  <p:tag name="KSO_WM_UNIT_PRESET_TEXT" val="单击此处添加文档的标题"/>
  <p:tag name="KSO_WM_UNIT_TEXT_TYPE" val="1"/>
</p:tagLst>
</file>

<file path=ppt/tags/tag49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1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0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624"/>
  <p:tag name="KSO_WM_TEMPLATE_CATEGORY" val="custom"/>
  <p:tag name="KSO_WM_SLIDE_INDEX" val="1"/>
  <p:tag name="KSO_WM_SLIDE_ID" val="custom20238624_1"/>
  <p:tag name="KSO_WM_TEMPLATE_MASTER_TYPE" val="0"/>
  <p:tag name="KSO_WM_SLIDE_LAYOUT" val="a_f"/>
  <p:tag name="KSO_WM_SLIDE_LAYOUT_CNT" val="1_1"/>
</p:tagLst>
</file>

<file path=ppt/tags/tag4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8624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VALUE" val="3"/>
</p:tagLst>
</file>

<file path=ppt/tags/tag49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8624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</p:tagLst>
</file>

<file path=ppt/tags/tag493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gradient&quot;:[{&quot;brightness&quot;:1,&quot;colorType&quot;:1,&quot;foreColorIndex&quot;:5,&quot;pos&quot;:0.30000001192092896,&quot;transparency&quot;:0},{&quot;brightness&quot;:0.85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94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95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UNIT_SUBTYPE" val="a"/>
  <p:tag name="KSO_WM_UNIT_TEXT_LAYER_COUNT" val="1"/>
  <p:tag name="KSO_WM_UNIT_VALUE" val="9"/>
  <p:tag name="KSO_WM_UNIT_PRESET_TEXT" val="添加目录项标题"/>
  <p:tag name="KSO_WM_UNIT_TEXT_TYPE" val="1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71e15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96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gradient&quot;:[{&quot;brightness&quot;:1,&quot;colorType&quot;:1,&quot;foreColorIndex&quot;:5,&quot;pos&quot;:0.30000001192092896,&quot;transparency&quot;:0},{&quot;brightness&quot;:0.85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97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98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UNIT_SUBTYPE" val="a"/>
  <p:tag name="KSO_WM_UNIT_TEXT_LAYER_COUNT" val="1"/>
  <p:tag name="KSO_WM_UNIT_PRESET_TEXT" val="添加目录项标题"/>
  <p:tag name="KSO_WM_UNIT_TEXT_TYPE" val="1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71e15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99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gradient&quot;:[{&quot;brightness&quot;:1,&quot;colorType&quot;:1,&quot;foreColorIndex&quot;:5,&quot;pos&quot;:0.30000001192092896,&quot;transparency&quot;:0},{&quot;brightness&quot;:0.85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.xml><?xml version="1.0" encoding="utf-8"?>
<p:tagLst xmlns:p="http://schemas.openxmlformats.org/presentationml/2006/main">
  <p:tag name="KSO_WM_UNIT_TYPE" val="i"/>
  <p:tag name="KSO_WM_UNIT_INDEX" val="110"/>
  <p:tag name="KSO_WM_BEAUTIFY_FLAG" val="#wm#"/>
  <p:tag name="KSO_WM_TAG_VERSION" val="3.0"/>
  <p:tag name="KSO_WM_UNIT_ID" val="_1*i*1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1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0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01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UNIT_SUBTYPE" val="a"/>
  <p:tag name="KSO_WM_UNIT_TEXT_LAYER_COUNT" val="1"/>
  <p:tag name="KSO_WM_UNIT_PRESET_TEXT" val="添加目录项标题"/>
  <p:tag name="KSO_WM_UNIT_TEXT_TYPE" val="1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71e15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02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gradient&quot;:[{&quot;brightness&quot;:1,&quot;colorType&quot;:1,&quot;foreColorIndex&quot;:5,&quot;pos&quot;:0.30000001192092896,&quot;transparency&quot;:0},{&quot;brightness&quot;:0.85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03.xml><?xml version="1.0" encoding="utf-8"?>
<p:tagLst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04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24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24"/>
  <p:tag name="KSO_WM_TEMPLATE_CATEGORY" val="custom"/>
  <p:tag name="KSO_WM_UNIT_SUBTYPE" val="a"/>
  <p:tag name="KSO_WM_UNIT_TEXT_LAYER_COUNT" val="1"/>
  <p:tag name="KSO_WM_UNIT_PRESET_TEXT" val="添加目录项标题"/>
  <p:tag name="KSO_WM_UNIT_TEXT_TYPE" val="1"/>
  <p:tag name="KSO_WM_DIAGRAM_MAX_ITEMCNT" val="6"/>
  <p:tag name="KSO_WM_DIAGRAM_MIN_ITEMCNT" val="2"/>
  <p:tag name="KSO_WM_DIAGRAM_VIRTUALLY_FRAME" val="{&quot;height&quot;:353.3423767089844,&quot;left&quot;:78.42432087575352,&quot;top&quot;:147.92609511007475,&quot;width&quot;:817.94781494140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71e15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05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8624"/>
  <p:tag name="KSO_WM_TEMPLATE_CATEGORY" val="custom"/>
  <p:tag name="KSO_WM_SLIDE_INDEX" val="4"/>
  <p:tag name="KSO_WM_SLIDE_ID" val="custom20238624_4"/>
  <p:tag name="KSO_WM_TEMPLATE_MASTER_TYPE" val="0"/>
  <p:tag name="KSO_WM_SLIDE_LAYOUT" val="a_l"/>
  <p:tag name="KSO_WM_SLIDE_LAYOUT_CNT" val="1_1"/>
  <p:tag name="KSO_WM_SLIDE_DIAGTYPE" val="l"/>
</p:tagLst>
</file>

<file path=ppt/tags/tag50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14"/>
  <p:tag name="KSO_WM_UNIT_PRESET_TEXT" val="单击此处添加&#10;章节标题"/>
  <p:tag name="KSO_WM_UNIT_TEXT_TYPE" val="1"/>
</p:tagLst>
</file>

<file path=ppt/tags/tag50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624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18"/>
  <p:tag name="KSO_WM_UNIT_PRESET_TEXT" val="单击此处添加章节副标题"/>
  <p:tag name="KSO_WM_UNIT_TEXT_TYPE" val="1"/>
</p:tagLst>
</file>

<file path=ppt/tags/tag50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2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VALUE" val="3"/>
</p:tagLst>
</file>

<file path=ppt/tags/tag509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7"/>
  <p:tag name="KSO_WM_SLIDE_ID" val="custom20238624_7"/>
  <p:tag name="KSO_WM_TEMPLATE_MASTER_TYPE" val="0"/>
  <p:tag name="KSO_WM_SLIDE_LAYOUT" val="a_b_e"/>
  <p:tag name="KSO_WM_SLIDE_LAYOUT_CNT" val="1_1_1"/>
</p:tagLst>
</file>

<file path=ppt/tags/tag51.xml><?xml version="1.0" encoding="utf-8"?>
<p:tagLst xmlns:p="http://schemas.openxmlformats.org/presentationml/2006/main">
  <p:tag name="KSO_WM_UNIT_TYPE" val="i"/>
  <p:tag name="KSO_WM_UNIT_INDEX" val="65"/>
  <p:tag name="KSO_WM_BEAUTIFY_FLAG" val="#wm#"/>
  <p:tag name="KSO_WM_TAG_VERSION" val="3.0"/>
  <p:tag name="KSO_WM_UNIT_ID" val="_1*i*6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29"/>
  <p:tag name="KSO_WM_UNIT_PRESET_TEXT" val="单击此处添加标题"/>
  <p:tag name="KSO_WM_UNIT_TEXT_TYPE" val="1"/>
</p:tagLst>
</file>

<file path=ppt/tags/tag51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ID" val="custom20238624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TEXT_LAYER_COUNT" val="1"/>
  <p:tag name="KSO_WM_UNIT_VALUE" val="340"/>
  <p:tag name="KSO_WM_UNIT_PRESET_TEXT" val="单击此处添加文本"/>
  <p:tag name="KSO_WM_UNIT_TEXT_TYPE" val="1"/>
</p:tagLst>
</file>

<file path=ppt/tags/tag512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8"/>
  <p:tag name="KSO_WM_SLIDE_ID" val="custom2023862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29"/>
  <p:tag name="KSO_WM_UNIT_PRESET_TEXT" val="单击此处添加标题"/>
  <p:tag name="KSO_WM_UNIT_TEXT_TYPE" val="1"/>
</p:tagLst>
</file>

<file path=ppt/tags/tag514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8"/>
  <p:tag name="KSO_WM_SLIDE_ID" val="custom2023862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14"/>
  <p:tag name="KSO_WM_UNIT_PRESET_TEXT" val="单击此处添加&#10;章节标题"/>
  <p:tag name="KSO_WM_UNIT_TEXT_TYPE" val="1"/>
</p:tagLst>
</file>

<file path=ppt/tags/tag51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624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18"/>
  <p:tag name="KSO_WM_UNIT_PRESET_TEXT" val="单击此处添加章节副标题"/>
  <p:tag name="KSO_WM_UNIT_TEXT_TYPE" val="1"/>
</p:tagLst>
</file>

<file path=ppt/tags/tag51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2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VALUE" val="3"/>
</p:tagLst>
</file>

<file path=ppt/tags/tag51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7"/>
  <p:tag name="KSO_WM_SLIDE_ID" val="custom20238624_7"/>
  <p:tag name="KSO_WM_TEMPLATE_MASTER_TYPE" val="0"/>
  <p:tag name="KSO_WM_SLIDE_LAYOUT" val="a_b_e"/>
  <p:tag name="KSO_WM_SLIDE_LAYOUT_CNT" val="1_1_1"/>
</p:tagLst>
</file>

<file path=ppt/tags/tag5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29"/>
  <p:tag name="KSO_WM_UNIT_PRESET_TEXT" val="单击此处添加标题"/>
  <p:tag name="KSO_WM_UNIT_TEXT_TYPE" val="1"/>
</p:tagLst>
</file>

<file path=ppt/tags/tag52.xml><?xml version="1.0" encoding="utf-8"?>
<p:tagLst xmlns:p="http://schemas.openxmlformats.org/presentationml/2006/main">
  <p:tag name="KSO_WM_UNIT_TYPE" val="i"/>
  <p:tag name="KSO_WM_UNIT_INDEX" val="77"/>
  <p:tag name="KSO_WM_BEAUTIFY_FLAG" val="#wm#"/>
  <p:tag name="KSO_WM_TAG_VERSION" val="3.0"/>
  <p:tag name="KSO_WM_UNIT_ID" val="_1*i*7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0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8"/>
  <p:tag name="KSO_WM_SLIDE_ID" val="custom2023862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2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29"/>
  <p:tag name="KSO_WM_UNIT_PRESET_TEXT" val="单击此处添加标题"/>
  <p:tag name="KSO_WM_UNIT_TEXT_TYPE" val="1"/>
</p:tagLst>
</file>

<file path=ppt/tags/tag52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ID" val="custom20238624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TEXT_LAYER_COUNT" val="1"/>
  <p:tag name="KSO_WM_UNIT_VALUE" val="340"/>
  <p:tag name="KSO_WM_UNIT_PRESET_TEXT" val="单击此处添加文本"/>
  <p:tag name="KSO_WM_UNIT_TEXT_TYPE" val="1"/>
</p:tagLst>
</file>

<file path=ppt/tags/tag523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8"/>
  <p:tag name="KSO_WM_SLIDE_ID" val="custom2023862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29"/>
  <p:tag name="KSO_WM_UNIT_PRESET_TEXT" val="单击此处添加标题"/>
  <p:tag name="KSO_WM_UNIT_TEXT_TYPE" val="1"/>
</p:tagLst>
</file>

<file path=ppt/tags/tag52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ID" val="custom20238624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TEXT_LAYER_COUNT" val="1"/>
  <p:tag name="KSO_WM_UNIT_VALUE" val="340"/>
  <p:tag name="KSO_WM_UNIT_PRESET_TEXT" val="单击此处添加文本"/>
  <p:tag name="KSO_WM_UNIT_TEXT_TYPE" val="1"/>
</p:tagLst>
</file>

<file path=ppt/tags/tag526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8"/>
  <p:tag name="KSO_WM_SLIDE_ID" val="custom2023862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29"/>
  <p:tag name="KSO_WM_UNIT_PRESET_TEXT" val="单击此处添加标题"/>
  <p:tag name="KSO_WM_UNIT_TEXT_TYPE" val="1"/>
</p:tagLst>
</file>

<file path=ppt/tags/tag52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ID" val="custom20238624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TEXT_LAYER_COUNT" val="1"/>
  <p:tag name="KSO_WM_UNIT_VALUE" val="340"/>
  <p:tag name="KSO_WM_UNIT_PRESET_TEXT" val="单击此处添加文本"/>
  <p:tag name="KSO_WM_UNIT_TEXT_TYPE" val="1"/>
</p:tagLst>
</file>

<file path=ppt/tags/tag529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8"/>
  <p:tag name="KSO_WM_SLIDE_ID" val="custom2023862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3.xml><?xml version="1.0" encoding="utf-8"?>
<p:tagLst xmlns:p="http://schemas.openxmlformats.org/presentationml/2006/main">
  <p:tag name="KSO_WM_UNIT_TYPE" val="i"/>
  <p:tag name="KSO_WM_UNIT_INDEX" val="76"/>
  <p:tag name="KSO_WM_BEAUTIFY_FLAG" val="#wm#"/>
  <p:tag name="KSO_WM_TAG_VERSION" val="3.0"/>
  <p:tag name="KSO_WM_UNIT_ID" val="_1*i*7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14"/>
  <p:tag name="KSO_WM_UNIT_PRESET_TEXT" val="单击此处添加&#10;章节标题"/>
  <p:tag name="KSO_WM_UNIT_TEXT_TYPE" val="1"/>
</p:tagLst>
</file>

<file path=ppt/tags/tag53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624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18"/>
  <p:tag name="KSO_WM_UNIT_PRESET_TEXT" val="单击此处添加章节副标题"/>
  <p:tag name="KSO_WM_UNIT_TEXT_TYPE" val="1"/>
</p:tagLst>
</file>

<file path=ppt/tags/tag53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2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VALUE" val="3"/>
</p:tagLst>
</file>

<file path=ppt/tags/tag53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7"/>
  <p:tag name="KSO_WM_SLIDE_ID" val="custom20238624_7"/>
  <p:tag name="KSO_WM_TEMPLATE_MASTER_TYPE" val="0"/>
  <p:tag name="KSO_WM_SLIDE_LAYOUT" val="a_b_e"/>
  <p:tag name="KSO_WM_SLIDE_LAYOUT_CNT" val="1_1_1"/>
</p:tagLst>
</file>

<file path=ppt/tags/tag53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29"/>
  <p:tag name="KSO_WM_UNIT_PRESET_TEXT" val="单击此处添加标题"/>
  <p:tag name="KSO_WM_UNIT_TEXT_TYPE" val="1"/>
</p:tagLst>
</file>

<file path=ppt/tags/tag535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8"/>
  <p:tag name="KSO_WM_SLIDE_ID" val="custom2023862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29"/>
  <p:tag name="KSO_WM_UNIT_PRESET_TEXT" val="单击此处添加标题"/>
  <p:tag name="KSO_WM_UNIT_TEXT_TYPE" val="1"/>
</p:tagLst>
</file>

<file path=ppt/tags/tag537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8"/>
  <p:tag name="KSO_WM_SLIDE_ID" val="custom2023862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29"/>
  <p:tag name="KSO_WM_UNIT_PRESET_TEXT" val="单击此处添加标题"/>
  <p:tag name="KSO_WM_UNIT_TEXT_TYPE" val="1"/>
</p:tagLst>
</file>

<file path=ppt/tags/tag539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8"/>
  <p:tag name="KSO_WM_SLIDE_ID" val="custom2023862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4.xml><?xml version="1.0" encoding="utf-8"?>
<p:tagLst xmlns:p="http://schemas.openxmlformats.org/presentationml/2006/main">
  <p:tag name="KSO_WM_UNIT_TYPE" val="i"/>
  <p:tag name="KSO_WM_UNIT_INDEX" val="67"/>
  <p:tag name="KSO_WM_BEAUTIFY_FLAG" val="#wm#"/>
  <p:tag name="KSO_WM_TAG_VERSION" val="3.0"/>
  <p:tag name="KSO_WM_UNIT_ID" val="_1*i*6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14"/>
  <p:tag name="KSO_WM_UNIT_PRESET_TEXT" val="单击此处添加&#10;章节标题"/>
  <p:tag name="KSO_WM_UNIT_TEXT_TYPE" val="1"/>
</p:tagLst>
</file>

<file path=ppt/tags/tag54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624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18"/>
  <p:tag name="KSO_WM_UNIT_PRESET_TEXT" val="单击此处添加章节副标题"/>
  <p:tag name="KSO_WM_UNIT_TEXT_TYPE" val="1"/>
</p:tagLst>
</file>

<file path=ppt/tags/tag54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2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VALUE" val="3"/>
</p:tagLst>
</file>

<file path=ppt/tags/tag54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7"/>
  <p:tag name="KSO_WM_SLIDE_ID" val="custom20238624_7"/>
  <p:tag name="KSO_WM_TEMPLATE_MASTER_TYPE" val="0"/>
  <p:tag name="KSO_WM_SLIDE_LAYOUT" val="a_b_e"/>
  <p:tag name="KSO_WM_SLIDE_LAYOUT_CNT" val="1_1_1"/>
</p:tagLst>
</file>

<file path=ppt/tags/tag54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29"/>
  <p:tag name="KSO_WM_UNIT_PRESET_TEXT" val="单击此处添加标题"/>
  <p:tag name="KSO_WM_UNIT_TEXT_TYPE" val="1"/>
</p:tagLst>
</file>

<file path=ppt/tags/tag54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ID" val="custom20238624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TEXT_LAYER_COUNT" val="1"/>
  <p:tag name="KSO_WM_UNIT_VALUE" val="340"/>
  <p:tag name="KSO_WM_UNIT_PRESET_TEXT" val="单击此处添加文本"/>
  <p:tag name="KSO_WM_UNIT_TEXT_TYPE" val="1"/>
</p:tagLst>
</file>

<file path=ppt/tags/tag546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8"/>
  <p:tag name="KSO_WM_SLIDE_ID" val="custom2023862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  <p:tag name="KSO_WM_UNIT_VALUE" val="29"/>
  <p:tag name="KSO_WM_UNIT_PRESET_TEXT" val="单击此处添加标题"/>
  <p:tag name="KSO_WM_UNIT_TEXT_TYPE" val="1"/>
</p:tagLst>
</file>

<file path=ppt/tags/tag548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8"/>
  <p:tag name="KSO_WM_SLIDE_ID" val="custom2023862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24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24"/>
  <p:tag name="KSO_WM_TEMPLATE_CATEGORY" val="custom"/>
  <p:tag name="KSO_WM_UNIT_ISCONTENTSTITLE" val="0"/>
</p:tagLst>
</file>

<file path=ppt/tags/tag55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0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24"/>
  <p:tag name="KSO_WM_TEMPLATE_CATEGORY" val="custom"/>
  <p:tag name="KSO_WM_SLIDE_INDEX" val="9"/>
  <p:tag name="KSO_WM_SLIDE_ID" val="custom20238624_9"/>
  <p:tag name="KSO_WM_TEMPLATE_MASTER_TYPE" val="0"/>
  <p:tag name="KSO_WM_SLIDE_LAYOUT" val="a_f"/>
  <p:tag name="KSO_WM_SLIDE_LAYOUT_CNT" val="1_1"/>
</p:tagLst>
</file>

<file path=ppt/tags/tag56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1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1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1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1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111"/>
  <p:tag name="KSO_WM_BEAUTIFY_FLAG" val="#wm#"/>
  <p:tag name="KSO_WM_TAG_VERSION" val="3.0"/>
  <p:tag name="KSO_WM_UNIT_ID" val="_1*i*1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1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1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66"/>
  <p:tag name="KSO_WM_BEAUTIFY_FLAG" val="#wm#"/>
  <p:tag name="KSO_WM_TAG_VERSION" val="3.0"/>
  <p:tag name="KSO_WM_UNIT_ID" val="_1*i*6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84"/>
  <p:tag name="KSO_WM_BEAUTIFY_FLAG" val="#wm#"/>
  <p:tag name="KSO_WM_TAG_VERSION" val="3.0"/>
  <p:tag name="KSO_WM_UNIT_ID" val="_1*i*8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56"/>
  <p:tag name="KSO_WM_BEAUTIFY_FLAG" val="#wm#"/>
  <p:tag name="KSO_WM_TAG_VERSION" val="3.0"/>
  <p:tag name="KSO_WM_UNIT_ID" val="_1*i*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58"/>
  <p:tag name="KSO_WM_BEAUTIFY_FLAG" val="#wm#"/>
  <p:tag name="KSO_WM_TAG_VERSION" val="3.0"/>
  <p:tag name="KSO_WM_UNIT_ID" val="_1*i*5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85"/>
  <p:tag name="KSO_WM_BEAUTIFY_FLAG" val="#wm#"/>
  <p:tag name="KSO_WM_TAG_VERSION" val="3.0"/>
  <p:tag name="KSO_WM_UNIT_ID" val="_1*i*8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i"/>
  <p:tag name="KSO_WM_UNIT_INDEX" val="72"/>
  <p:tag name="KSO_WM_BEAUTIFY_FLAG" val="#wm#"/>
  <p:tag name="KSO_WM_TAG_VERSION" val="3.0"/>
  <p:tag name="KSO_WM_UNIT_ID" val="_1*i*7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95"/>
  <p:tag name="KSO_WM_BEAUTIFY_FLAG" val="#wm#"/>
  <p:tag name="KSO_WM_TAG_VERSION" val="3.0"/>
  <p:tag name="KSO_WM_UNIT_ID" val="_1*i*9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1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59"/>
  <p:tag name="KSO_WM_BEAUTIFY_FLAG" val="#wm#"/>
  <p:tag name="KSO_WM_TAG_VERSION" val="3.0"/>
  <p:tag name="KSO_WM_UNIT_ID" val="_1*i*5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101"/>
  <p:tag name="KSO_WM_BEAUTIFY_FLAG" val="#wm#"/>
  <p:tag name="KSO_WM_TAG_VERSION" val="3.0"/>
  <p:tag name="KSO_WM_UNIT_ID" val="_1*i*10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64"/>
  <p:tag name="KSO_WM_BEAUTIFY_FLAG" val="#wm#"/>
  <p:tag name="KSO_WM_TAG_VERSION" val="3.0"/>
  <p:tag name="KSO_WM_UNIT_ID" val="_1*i*6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69"/>
  <p:tag name="KSO_WM_BEAUTIFY_FLAG" val="#wm#"/>
  <p:tag name="KSO_WM_TAG_VERSION" val="3.0"/>
  <p:tag name="KSO_WM_UNIT_ID" val="_1*i*6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78"/>
  <p:tag name="KSO_WM_BEAUTIFY_FLAG" val="#wm#"/>
  <p:tag name="KSO_WM_TAG_VERSION" val="3.0"/>
  <p:tag name="KSO_WM_UNIT_ID" val="_1*i*7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90"/>
  <p:tag name="KSO_WM_BEAUTIFY_FLAG" val="#wm#"/>
  <p:tag name="KSO_WM_TAG_VERSION" val="3.0"/>
  <p:tag name="KSO_WM_UNIT_ID" val="_1*i*9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i"/>
  <p:tag name="KSO_WM_UNIT_INDEX" val="80"/>
  <p:tag name="KSO_WM_BEAUTIFY_FLAG" val="#wm#"/>
  <p:tag name="KSO_WM_TAG_VERSION" val="3.0"/>
  <p:tag name="KSO_WM_UNIT_ID" val="_1*i*8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1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1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1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86"/>
  <p:tag name="KSO_WM_BEAUTIFY_FLAG" val="#wm#"/>
  <p:tag name="KSO_WM_TAG_VERSION" val="3.0"/>
  <p:tag name="KSO_WM_UNIT_ID" val="_1*i*8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87"/>
  <p:tag name="KSO_WM_BEAUTIFY_FLAG" val="#wm#"/>
  <p:tag name="KSO_WM_TAG_VERSION" val="3.0"/>
  <p:tag name="KSO_WM_UNIT_ID" val="_1*i*8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93"/>
  <p:tag name="KSO_WM_BEAUTIFY_FLAG" val="#wm#"/>
  <p:tag name="KSO_WM_TAG_VERSION" val="3.0"/>
  <p:tag name="KSO_WM_UNIT_ID" val="_1*i*9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91"/>
  <p:tag name="KSO_WM_BEAUTIFY_FLAG" val="#wm#"/>
  <p:tag name="KSO_WM_TAG_VERSION" val="3.0"/>
  <p:tag name="KSO_WM_UNIT_ID" val="_1*i*9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94"/>
  <p:tag name="KSO_WM_BEAUTIFY_FLAG" val="#wm#"/>
  <p:tag name="KSO_WM_TAG_VERSION" val="3.0"/>
  <p:tag name="KSO_WM_UNIT_ID" val="_1*i*9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1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i"/>
  <p:tag name="KSO_WM_UNIT_INDEX" val="79"/>
  <p:tag name="KSO_WM_BEAUTIFY_FLAG" val="#wm#"/>
  <p:tag name="KSO_WM_TAG_VERSION" val="3.0"/>
  <p:tag name="KSO_WM_UNIT_ID" val="_1*i*7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1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1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1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i"/>
  <p:tag name="KSO_WM_UNIT_INDEX" val="99"/>
  <p:tag name="KSO_WM_BEAUTIFY_FLAG" val="#wm#"/>
  <p:tag name="KSO_WM_TAG_VERSION" val="3.0"/>
  <p:tag name="KSO_WM_UNIT_ID" val="_1*i*9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i"/>
  <p:tag name="KSO_WM_UNIT_INDEX" val="100"/>
  <p:tag name="KSO_WM_BEAUTIFY_FLAG" val="#wm#"/>
  <p:tag name="KSO_WM_TAG_VERSION" val="3.0"/>
  <p:tag name="KSO_WM_UNIT_ID" val="_1*i*10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i"/>
  <p:tag name="KSO_WM_UNIT_INDEX" val="61"/>
  <p:tag name="KSO_WM_BEAUTIFY_FLAG" val="#wm#"/>
  <p:tag name="KSO_WM_TAG_VERSION" val="3.0"/>
  <p:tag name="KSO_WM_UNIT_ID" val="_1*i*6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1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1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商务风探索未知职场办公">
  <a:themeElements>
    <a:clrScheme name="探索未知">
      <a:dk1>
        <a:srgbClr val="000000"/>
      </a:dk1>
      <a:lt1>
        <a:srgbClr val="FFFFFF"/>
      </a:lt1>
      <a:dk2>
        <a:srgbClr val="271E15"/>
      </a:dk2>
      <a:lt2>
        <a:srgbClr val="F5EEE7"/>
      </a:lt2>
      <a:accent1>
        <a:srgbClr val="9B6C43"/>
      </a:accent1>
      <a:accent2>
        <a:srgbClr val="FF7429"/>
      </a:accent2>
      <a:accent3>
        <a:srgbClr val="8830FE"/>
      </a:accent3>
      <a:accent4>
        <a:srgbClr val="17D594"/>
      </a:accent4>
      <a:accent5>
        <a:srgbClr val="F84949"/>
      </a:accent5>
      <a:accent6>
        <a:srgbClr val="FFC000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NDA2NDI0MzI3MzIwIiwKCSJHcm91cElkIiA6ICI1MzQzNDgzMzkiLAoJIkltYWdlIiA6ICJpVkJPUncwS0dnb0FBQUFOU1VoRVVnQUFBN1FBQUFMMENBWUFBQUE4Nkh0MkFBQUFBWE5TUjBJQXJzNGM2UUFBSUFCSlJFRlVlSnpzM1htY0pGV1o3Ly92RTVsWjNkbVZFY20rYjdJamk2aTR6ZWlJSTZQNGMrNG82bVVjUllHcnVGdzMzRkFIdWNPbzNOR1JVZSs0TVM2ak9PT0M0S2lqNG9hS29BS0NJckxUSUNCcmQ3TjBuc2lzcXM3S2lPZjNSMlcxMlVYdFd4TFZuL2ZybFZibU9TZk9lYktsYWI0ZEVTY2t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MSlQxdXdCZ2ErTzNYVlVmVGJZOUlNcXp2WExQOTdKU3FkN3ZtZ0FBbUpaNzVybXZ0OGovbUhlaU93ZDJIYjNON05CMnY4c0NBQUl0c0V6YzNVYlczZktYNWNqT2tMU2ZwRUc1RDhwc29OKzFBUUF3QTVjMExGZkxUYW1raXl2VjZEMFc3NysrMzRVQjJMb1JhSUZsNEYvL2VxbnpyTWVkSWRmcGtwWDdYUThBQUF2bUhxVDgrTXJPaC95dzM2VUEySG9SYUlGbHNHbmR6Y2RGWnVkTEtuV2JncVJMSlAxQlpnLzFyeklBQUdZaDk1S1o3K2F5QXlVOVRWTDNMMmY5Mmt5ZEY2M2U2ZEJiKzFrZWdLMFhaNHFBSlRaMDE4MjdSNmEzcXh0bVhmNExtYisxc3NsdjErNTV5ajFJQUlCSE8zZVo3cnUzT2xUWldGK1ZsWi9sa2YrelpMdkw3T0NTVjA1eTkzODBzOUYrMXdsZzYwT2dCWmJZd0tyU0VhNzhBRW1TKzBNbWYzZGxwNE92Nm5OWkFBRE1tcGxjMm0xSTBwQzdmejEvY08waGVXN3ZrWHRGOGovVCt0dTNrN1N1MzNVQzJQcEUvUzRBV09reXk3ZVJWSlVrUmZhcmN0VnU3bTlGQUFETW41bDFvbHcvTmxQb3RtdzdrZzJ2Nm05VkFMWldCRnBnaVpXbHV1UlZTZkpjOXlnK2NHTy9hd0lBWUVGY2Q4dTFTWkxjZlZzcml4MzdBZlFGZ1JaWVlwbHIxZmpPeG1ZYU5yTk92MnNDQUdCQjFsZ3FlU1pKSmx1enlxcWxtUTRCZ0tWQW9BVUFBQUFBRkJLQkZnQUFBQUJRU0FSYUFBQUFBRUFoRVdnQkFBQUFBSVZFb0FVQUFBQUFGQktCRmdBQUFBQlFTQVJhQUFBQUFFQWhFV2dCQUFBQUFJVkVvQVVBQUFBQUZCS0JGZ0FBQUFCUVNBUmFBQUFBQUVBaEVXZ0JBQUFBQUlWRW9BVUFBQUFBRkJLQkZnQUFBQUJRU0FSYUFBQUFBRUFoRVdnQkFBQUFBSVZFb0FVQUFBQUFGQktCRmdBQUFBQlFTQVJhQUFBQUFFQWhFV2dCQUFBQUFJVkVvQVVBQUFBQUZCS0JGZ0FBQUFCUVNBUmFBQUFBQUVBaEVXZ0JBQUFBQUlWRW9BVUFBQUFBRkJLQkZnQUFBQUJRU0FSYUFBQUFBRUFoRVdnQkFBQUFBSVZFb0FVQUFBQUFGQktCRmdBQUFBQlFTQVJhQUFBQUFFQWhFV2dCQUFBQUFJVkVvQVVBWUlta2FYcG9zOWs4MXQzamZ0Y0NBTUJLUktBRkFHQ0p1UHRiOHp6L2ZxdlYycS9mdFFBQXNCS1YrMTBBQUFETHdkMEhtczNtZ1VzeGQ2MVdXMnRtbStaeVRBamhieVQ5L1hSajNQM0g5WHI5akFVVkJ3REFDa2FnQllDdFZMUFpQQ2JQOHg5M1B6NGpTWkpmVERZdWhQQkZTU2RLa3J1L3BWNnYvMnR2ZjVxbWY1SG4rZXNrUGQzTWRuYjNUWkp1anFMb1c3VmE3ZU5tRm1aVGo3dXZDU0Y4eU16ZUdNZHh4Y3c2TTR5UG04M21XOTM5eGU2K3J5U1hkSXVaZlNXTzQ0K2IyZWlFT3ZlVmRPMXNhcG1yWnJONXVLVHI1bmpZVHBLZU1zT1lPK1pYRVFBQVd3Y0NMUUJnU21tYW51N3VKM1kvZnJnM3pMcDdKVTNUajd2N2E4MXM4ekZtTmlEcEtIYy9Lb1R3bWhEQ2M1SWt1WG1xTmR5OW5LYnB5OU0wL1lDWjdUR2J1aHFOeHY0aGhCK2IyVDdkTmNlN25panBpV21hL2s5M1A4Yk1XdU1kbFVwbHVOMXUvMmFTNlE0eXM1cTczeXFwTWRXYVpuYWtwSktrYTl4OWk3QTlNREF3UEp1NkorUHVYNjFVS3FmMXRtVlo5dis1KzcvTmQwNEFBTFlXQkZvQXdLUzZvZkQ5a3VUdVgwbVM1RjBUK3A4czZiV1M3cFAwVVVuZmllUDQvbGFydFdlZTU2K1E5Qll6MjB2U3Q5Mzk4SWxuVEVkR1J2WnR0OXQvRzBKNFhYZmNyTGo3NmpSTnZ5ZHBIMG5yek93TnRWcnRKeU1qSThubzZPaXBrdDRxNmFscG1uNVMwa25qeDFXcjFUc2xIVFZ4dmhEQ3haS2VhV1p2VFpMa3UxT3QyMmcwTnBwWlBZcWlZMnUxMnYxVDFGYVJ0S3JuMTZnc1NYbWVWOTI5MW0zdW1ObkkrQmd6RzFxelpzM2R2Zk9rYWZyUWpMOFFBQUNBUUFzQWVLUkdvL0ZrZHo5WGtrbjZhWklrSjV1WlR4aG03djdWSkVsZWEyWnBUL3RHU2FlbGFYcW51MzlDMGtGcG1qNVgwaFpoY2RPbVRUOHlzLzI2WjFkdmx2UnpTYStacWJZMFRkOGc2VUJKbzFFVVBiZFdxMTNUcys3YlFnZzFTYWRJZWtVSTRaK21PenU4MkpyTjVydkcveEpnZ2wrbDZlWmZvbTlJZXNseTFRUUF3RXJHTHNjQWdDME1Edy92YldiL0xha3E2ZmR4SEI5blp1Mko0K0k0dmpwSmtwZFBDTE9iMVdxMXowbnFTSktaUFc2SzVXNHlzOWZGY1h5NG1WMDl5eEpmSTBudWZuNVBtTjJzVXFsOFFGSXVLVEt6NDJjNTU2Snc5MnZkL2NzOXI0M2RyZ3Q3Mmk1Wnpwb0FBRmpKT0VNTEFOak0zZU0wVGI4cmFXZDN2NnRjTGo5dnFrMmRldTlQbmFKL1V3aWhJV243aWZlY1N0S3FWYXVldTNyMTZ0dkdQL2Vjd1p4U285RTRRR05uWnhWRjBUY21HMU90VnYvWWFEUitiMlpIdXZ0ZlNwcnNqT21TU0pMazI1SytMVzMrdFh5Z1crdnB0VnJ0ZDh0VkJ3QUFXd3ZPMEFJQUpFbnVYZ29obkNmcE1IZC9PSXFpWXdjSEIrK2Q3M3doaEIwa2JTOUpabmI3eFA3ZU1EdGJVUlFkT2Y2K1ZDcjllcXB4WmphKytkUEJjMTFqc1RTYnplZEtHdWpYK2dBQWJBMEl0QUFBU1ZJSTRmK1oyZk1rYlRLekY4UnhmTU5DNW5QM04zZC9EdVY1ZnRHaUZOazlPeXRwdEZxdFRobTJ6ZXlQM2JlN2REZHFXbmJ1ZmtKUFBWR3oyZHlsSDNVQUFMQ1NjY2t4QUVDU1htMW1KMHJLemV5RU9JNHZYY2hreldiejJYbWV2MHVTek95Y0pFa1daZGRlZDkrMiszYWptZVZUamN2emZHUFBvM3hxN2g0MGRrL3dJNlJwV3VyV3VicG5KK0pIQ0dIc3l1dHl1YnhtaW5IRFpwWkpVcXZWMmkzTHN1ZVBkMlJaOWtsSmoybTFXczhmSEJ5YzdORkJBQUJnSGdpMEFBQzUrd3ZOVE80K0hFWFJMUXVacTlGb25KRG4rV2MxZHJudEwrTTRQbjF4cXBUY2ZiQmI1OGgwNDZJb0duRWYyNVM1MVdxdGN2ZG51UHZQWnBqNy9PbnU0eDBQeU8xMis3WjIreEY3Wk1uTW5pWHBZa25Lc3V5Tkd2c3o5cGVTL2x6U3J5UTl1ZFBwL0x6WmJMNm9WcXY5cU9mUUtZTTVBQUNZSHBjY0F3QmtabTl6OTRhWkRlWjVmdUhRME5BZWM1M0QzV3NoaEg4M3MvK1F0RnJTZCtNNFByYjNtYXVMSU8vV085TmZ5RzYrZDNWd2NMRGw3cU9TSHB6aTFlbldINllaODZBazc0NTdhTEwrN2hvS0llemc3bTl5OTZzazNTUkpVUlQ5aDd1ZmJHWnJzaXo3cXJ0dlkyYXJ1dDlsZUdHL0pBQUFiTDA0UXdzQWtLUmJTcVhTOFhtZVh5aHA5MDZuYzZHN1AzMnFIWTRuYXJWYVR3b2hmTTNNOXBXMFNkSjc0emorbDBtZVhic2c0NDhJbXU3UzRHNS8zSDJiU1dvbFNmSkxTVHRNTnJiUmFQekd6SjRRUmRIZnhISDg4Nm5tYkRRYUc4MnNYaXFWRHEzVmF2ZFBVK01aa21xU1BxV3hzN09TcEhxOS9xVTBUVmU3K3pWbXRqR0VNTml0ZFdpNjd3SUFBS2JHR1ZvQWdDU3BWcXY5eU16ZTB2MTRlQWpoRzdQWlVLblJhTHdpeTdKTHpXeGZkNy9heko2WUpNblppeDFtSmNuTTd1NytqTjE5bTZuR3VmdGUzYmUzVFhldmJWY2lTVkVVelNxOFQ2ZlZhajNCM2Q4ZzZkNDRqcjh5c1QrTzQ4L1U2L1VydWpYdTBmMTUzMExYQlFCZ2EwV2dCUUJzRnNmeEo5MzlrNUprWnNla2FmcTU2Y1kzbTgyWG1kbTVrbGFaMmY5TGt1U3BjUnhmdjRRbFh0ZXo5aE9tR2ZjRVNYTDNxNmViek4wak14c1Bsdk4rUk5HNExNdGVLNmtrNlF3ejJ6VEQ4QU9rTFhaa25wYTdEeTZ3UEFBQVZod0NMUUJnQzBtU3ZNWGRmOWo5K01wR28vSCt5Y1lORHc4L0pzL3p6MHN5U2FmRmNYeXFtVDF5dDZSRlZLdlZMbmYzWnZmajMwdzJwdFZxN1dabVQ1U2tVcW4wN2VubVM5TjBmMG1yM1QydDFXcnJGbHFmdTM5TFl4dGhmWEdHY1dabVQ1S2tTcVZ5eld6bURpRjhNSVJ3U1pxbWh5eTBUZ0FBVmdvQ0xRQmdDMmFXSlVueXQ1SnU3SDUrYndqaDFSUEh0ZHZ0MHpRV0JuK2RKTW1IbDZtMkVUTTdYNUx5UEgvVjhQRHdQaFBIZERxZE16UjJsdlMrd2NIQmFRT3R1eit2Ky9aWGkxRmZraVEvTEpmTGZ6ZlRaYzRoaEtkSTJsN1MrbXExZXZ0czVqYXpiU1E5dzh4Mlg0UlNBUUJZRWRnVUNnRHdDR2JXR0JrWitldDJ1MzJGeGpaVCtuU2owYmluWHE5L3YyZllYM1hIM2hoQ09IaW1PZU00dnRYTU9ndXRyVktwL0dPNzNUN2V6R3J0ZHZ1aVpyUDVoc0hCd1YrTmpJeHMxK2wwVG5YMzEwbVN1Ny9UektiY2NNbmRxeUdFVXlVcGlxTC9YbWhka3RRTnNuZk5ZdWdydXorL045dTUzWDJYN2lPTHVPY1dBSUF1QWkwQVlGS3JWNi8rUXdqaFJaSXUwdGhqY0w3ZWFyV2VPVGc0K0Z0SkdyLzNWTktKM2RlMGhvZUg5NVIwOTBMcnFsYXJkellhamVNbFhXQm0rK1Y1L29NSno0OTFNL3VISkVtK1BOVWM3aDZGRUQ1clp2dElXbGVyMWM1ZGFGMnoxV3ExZHUxME9pZEtVaFJGWDUzdGNlTy8zclZhYlZiMzNBSUFzRFhna21NQXdKU1NKTGxVMG1zbHljeHFXWlo5YjNoNGVHOTNMMGxhMWErNjZ2WDZoWkllTCttTEdndkpiVW4zUy9xR3BHZkdjVHpwZmIvUzJPWkthWnAremN4ZXJyRm55NzdHekZyTFVMWWtLY3V5ZnpXek5aSnVHQndjdkdpS0drY2t5Y3gyazZTaG9hSGROYmFKMVByeFJ4Y0JBQURPMEFMQVZxdFdxMTJrc1EyZHBwVWt5UmMxRmh3bm12SFl1WWpqK0J4SjU4eDJmSklrTjBzNmVTNXJwR2w2ZEFqaGMyYTJuNlJjMG11U0pGbVV5NDFuSTRUd0Rra3ZrVFpmRWozcG80M2MvV1l6azZSbmhCQnU2blE2TzBncXVmdVBsNnRXQUFDS2dETzBBSUN0UXFQUitMSzcvNndiWnRkSFVYUnNraVNmWDhiMW55OXBmUE9zYzd0bm1TZFZyOWZYU3ZxSXhzNGdINlN4RGFSdUdoZ1lPSDNKQ3dVQW9FQUl0QUNBcllLWlhhQ3hzN0pmTXJQRGE3WGFzcDd0VEpMa0lrbVhTYm8wanVQWHoyTDgyK000cmc4TURPeGZMcGYzaU9QNHNkVnE5YzZscnhRQWdPTGdrbU1Bd0ZZaFNaSnZEZzhQN3p2ZlVGaXYxN2VaeDVxdmxyVDVrVWRwbXI2Z1Zxc05tZG53Ykk3djNpL0xQYk1BQUV5QlFBc0EyR3IwK3d4bkhNY2IrcmsrQUFBckRaY2NBd0FBQUFBS2lVQUxBQUFBQUNna0FpMEFBQUFBb0pBSXRBQUFBQUNBUWlMUUFnQUFBQUFLaVVBTEFBQUFBQ2drQWkwQUFBQUFvSkFJdEFBQUFBQ0FRaUxRQWdBQUFBQUtpVUFMQUFBQUFDZ2tBaTBBQUFBQW9KQUl0QUFBQUFDQVFpTFFBZ0FBQUFBS2lVQUxBQUFBQUNna0FpMEFBQUFBb0pBSXRBQUFBQUNBUWlMUUFnQUFBQUFLaVVBTEFBQUFBQ2drQWkwQUFBQUFvSkFJdEFBQUFBQ0FRaUxRQWdBQUFBQUtpVUFMQUFBQUFDZ2tBaTBBQUFBQW9KQUl0QUFBQUFDQVFpTFFBZ0FBQUFBS2lVQUxBQUFBQUNna0FpMEFBQUFBb0pBSXRBQUFBQUNBUWlMUUFnQUFBQUFLaVVBTEFBQUFBQ2drQWkwQUFBQUFvSkFJdEFBQUFBQ0FRaUxRQWdBQUFBQUtpVUFMTExYY2grVGVsaVIzclhHL3F0THZrZ0FBV0pCT1o5RGxKVWt5VTdvcHp6cjlMZ25BMW9sQUN5eXhYTDdPeklJa21YeW5jSGMxN25kTkFBQXNTRjdlVldZRGt1VFNQZG53NkZDL1N3S3dkU0xRQWtzc1VyNCtkMjlLa3BrZHNib1M3ZDd2bWdBQW1DOTNqL0pjVDVGVWt5U1QzYnNtV1VXZ0JkQVhCRnBnaVZWSzBmVW0zU1pKTHUwYlJhVVArL3JiZDNHL2ZzRDlUSDRQQWdBS3dkMUw3bmRWTyt2WC9tWG0rVnZrR3BBMGJKRitidHZ0MStoM2ZRQzJUdGJ2QW9DdHdlaTZHLzlNVnJwSVVuV3N4ZTkyNlFjbWUxQm13MzB0RGdDQW1lUjVKQ2wyczExTi9qOGtHNVFrbC8reTdlMFgxM1krZkYyZkt3U3dsU0xRQXN2QTNhMno0ZGIzU1BrL1NsYnVkejBBQUN5WXE2SElYbGpaOFlDTCsxMEtnSzBYZ1JaWUp1NXUyWVpiWCtMbTc1TnJkMG1WN3F2VTU5SUFBSmlKeTlTUmExUlNXN0xMeWlXOXhyWS80TzUrRndaZzYwYWdCWmFaUDN6alBsbW5kRmp1MnRFODMwRlJhVTIvYXdKV0FsZStwOG1lS2xmWmNyL05JL3V0ekhpVUNMQW9QSGRYSXpKdDhFNStmM2xWNWJmY053c0FBQUFza216RExlOW9yN3NsRzExL2k3ZnZ2L2t5YjF5L1hiOXJBZ0FBUzRzZFZnRUFBQUFBaFVTZ0JRQUFBQUFVRW9FV0FBQUFBRkJJQkZvQUFBQUFRQ0VSYUFFQUFBQUFoVVNnQlFBQUFBQVVFb0VXQUFBQUFGQklCRm9BQUFBQVFDRVJhQUVBQUFBQWhVU2dCUUFBQUFBVUVvRVdBQUFBQUZCSUJGb0FBQUFBUUNFUmFBRUFBQUFBaFVTZ0JRQUFBQUFVRW9FV0FBQUFBRkJJQkZvQUFBQUFRQ0VSYUFFQUFBQUFoVVNnQlFBQUFBQVVFb0VXQUFBQUFGQklCRm9BQUFBQVFDRVJhQUVBQUFBQWhVU2dCUUFBQUFBVUVvRVdBQUFBQUZCSUJGb0FBQUFBUUNFUmFBRUFBQUFBaFVTZ0JRQUFBQUFVRW9FV0FBQUFBRkJJQkZvQUFBQUFRQ0VSYUFFQUFBQUFoVVNnQlFBQUFBQVVFb0VXQUFBQUFGQklCRm9BQUFBQVFDRVJhQUVBQUFBQWhVU2dCUUFBQUFBVUVvRVdBQUFBQUZCSUJGb0FBQUFBUUNFUmFBRUFBQUFBaFVTZ0JRQUFBQUFVRW9FV0FBQUFBRkJJMXU4Q3NIS05ycnZ4ejl4S0h6ZnBDZjJ1QmNCV3dGMnk4VC9XL0c2NWYwV3k0YjdXQkdCYXVYenRRQ2hkWUFjY3NLbmZ0UUFvcG5LL0M4QktWbnE2U1VmMHV3b0FXd2MzNi9sYld0dERacWYxc1J3QXN4REptcU8xYkVEU0YvcGRDNEJpSXRCaTZVUldsVHYvakFGWUZxYXhNN1NlNVcxRmRvMjU3dWwzVFFDbTRLb29zbWZJdFZybFVyM2Y1UUFvTHNJR2xvZlptWlVkRC9qSGZwY0JZR1Z6OS9JZGQxek1uMjNBbzl3TzFlMlMxVmI5bVV6N0s4dTVCUTdBdlBHSFBnQmd4VEN6anFST3Yrc0FNRDEvY08xQUozZVhKSlhZb3hUQS9QRnZFQUFBQUFCQUlSRm9BUUFBQUFDRlJLQUZBQUFBQUJRU2dSWUFBQUFBVUVnRVdnQUFBQUJBSVJGb0FRQUFBQUNGUktBRkFBQUFBQlFTZ1JZQUFBQUFVRWdFV2dBQUFBQkFJUkZvQVFBQUFBQ0ZSS0FGQUFBQUFCUVNnUllBQUFBQVVFZ0VXZ0FBQUFCQUlSRm9BUUFBQUFDRlJLQUZBQUFBQUJRU2dSWUFBQUFBVUVnRVdnQUFBQUJBSVJGb0FRQUFBQUNGVk81M0FRQUFBRmk1M05ldTZtendEL2EyWlprR0pPMGlXVW55RjQ2dXYyV3ZMWTVSOXJ1Qm5RNDVkMWtMQlZCSUJGb0FBQUFzb2YzYjB0cW5TSHJhZUl2TE43OHo2UzgwOXZvVEs1K3lmUFVCS0RJdU9RWUFBTUNTTVRPUHBLL080WkNoeXFycU41ZXNJQUFyQ29FV0FBQUFTNnFUWnhlYnRHNld3Nzl2eVI0UExtbEJBRllNQWkwQUFBQ1cxTUFhM2V2U1ZiTVphMUgwNWFXdUI4REtRYUFGQUFEQTBvclBlMWpTWlpLeXlRZDQ5My85ams2KzZkcGxxd3RBNFJGb0FRQUFzS1RNenN5VjViK1NsRTR4UXBJVXlYNnpxckxtZ2VXckRFRFJFV2dCQUFDdzVJYmRycFhVZW1TUGo3MU1iVGRkcm0wZTAxanUyZ0FVRjRFV0FBQUFTeTdaN2FBSDNQMlNSL2FZSkpPNUhsUW51OUpzOHpOOUFHQkdCRm9BQUFBc0N5dVhQckZsUy9mc3JDU1gvYUhzclN1WHZ5b0FSVWFnQlFBQXdMSW9iN2ZmRlM3L3c2U2RudjNRZGp0cWFKbExBbEJ3QkZvQUFBQXNDelBMektKeko3Uks4dEh5d01DWCtsSVVnRUlqMEFJQUFHRFp1T1Uva0JRbU5GOW0yKzU3WnovcUFWQnNCRm9BQUFBc20zYld2bE5tVjQxOXNtNnJYOWkzZ2dBVUdvRVdBQUFBeTJad3A4TWVsT3dxYWZOdXhvMDhLMzJubnpVQktDNENMUUFBQUphTm1YWE1zeHNrSDNzbXJlbktBYk1IK2x3V2dJSWkwQUlBQUdCWmxjcmxuMGwybjZSTTBpWGFlYjhOL2E0SlFERVJhQUVBQUxDc2JMdjkvdWp5cXlVOUpJK3VORE9mOFNBQW1FUzUzd1VBQUFETWxxZHJkeHh0dEhmdmR4MVlCSjNzVjE0dUhabHRHaDVwMzMzOWtmMHVCd3RYcVZUdnM1MzNYZGZ2T3JCMUlkQUNBSUJDR0w3MytyMDZ3LzVwVmNxUDdYY3RXQXdtYzA5S0F3TmY2SGNsV0J3ZHkyNGZ2dmY2azZxN0hmckhmdGVDclFlQkZnQUFGRUxab24wbGY0S1o3U3ozVWNueWZ0ZUVoVEtadEtiZlZXQ2hQSkpaUmZKdHhuNmZpa0NMWlVPZ0JRQUF4ZUkrSlBjUDVxYnIrbDBLQUNseVAwd1d2VTF5bTNrMHNMZ0l0QUFBb0ZqTVJwWG52MWkxeThFWDk3c1VBTkxvZlRkdWxQSTNTTGE2MzdWZzY4TXV4d0FBQUFDQVFpTFFBZ0FBQUFBS2lVQUxBQUFBQUNna0FpMEFBQUFBb0pBSXRBQUFBQUNBUWlMUUFnQUFBQUFLaVVBTEFBQUFBQ2drQWkwQUFBQUFvSkFJdEFBQUFBQ0FRaUxRQWdBQUFBQUtpVUFMQUFBQUFDZ2tBaTBBQUFBQW9KQUl0QUFBQUFDQVFpTFFBZ0FBQUFBS2lVQUxBQUFBQUNna0FpMEFBQUFBb0pBSXRBQUFBQUNBUWlMUUFnQUFBQUFLaVVBTEFBQUFBQ2drQWkwQUFBQUFvSkFJdEFBQUFBQ0FRaUxRQWdBQUFBQUtpVUFMQUFBQUFDZ2tBaTBBQUFBQW9KQUl0QUFBQUFDQVFpTFFBZ0FBQUFBS2lVQUxBQUFBQUNna0FpMEFBQUFBb0pBSXRBQUFBQUNBUWlMUUFnQUFBQUFLaVVBTEFBQUFBQ2drQWkwQUFBQUFvSkFJdEFBQUFBWGw3cXY3c0tZdDFkeU5SdVBVTkUxZk1sVi9zOWw4VHFQUk9OWGRrd2sxclU3VDlIWE5adk9ZeGFyRjNWZUhFSGFZdUJhQVJ4Y0NMUUFBUU1HNGV6bUU4S0UwVGE5ZXpzRFZhRFNlbXFicERjMW04NitXWW40eis2aTd2M0dxL2p6UFgyWm1IeDBaR2RtdXR6MU4wNXE3ZnpyTHNsY3ZWaTNOWnZQVmtqYUVFTDdXczg3cElZU1RGbXNOQUF0WDduY0JBQUFBbUxQTTNZOHdzNFBUTlAwUGQzK2htZmw0WndqaEZFbHZuK3VrWnZheE9JN1BtYXpQM2Rla2FYcXVwQVB6UFA5YlNUL3VybldnbVEzTVpaMWFyWGFEbWVWenJXODV1ZnR3OTIxWmtvYUdodlljSFIxOWo1a05oaENlRWNmeDY4MnMzY2NTQVloQUN3QUFVRGhtNW1tYW51anUxMGo2bTJhemVZYWs5L1VNMlY3U1FmT1llb2ZKR3QzZFFnaGZNTE1ESmQwVXgvR2JlL3ArSkdudk9hNnpyYVNOTXcwS0lSd242Yk05VFRWSmFyZmJ2dzBoYkE3RTdtNW1Kak03TG9Ud1FFOTdvMTZ2N3pmSDJzYVBIZW5PV1pha05XdlczTlZvTko0dDZYdVMvbGVhcGdlR0VJNUxrdVNCNldjQ3NKUUl0QUFBQUFVVXgvSDZaclA1eWp6UGYranVaellhamQvVTYvWHZkZnYrUmRJbjVqSHRwc2thUXdqdk03UGozYjBSUmRHTHpXeG92TS9NZmlKcDV6bXVNenFiUVdiMmNKN252K3Y1L0ZoSnU1clpEZTQrMHROZWtmUVhraDUyOSt0NjJwdHpyR3V6S0lwRzNGM3ErZS9sZXIxK1JRamg2ZTcrSXpNN3lNeDJra1NnQmZxSVFBc0FBRkJRdFZydHh5R0VmNWIwTGtrZmQvY2ZtMW5iekVZMXk5QTRrelJOejNEMzkwcnFsRXFsbDlScXRSdDYrNU1rZWRWaXJET1pPSTR2bG5UeCtPY1F3aGNsblZpcFZFNm9WcXQzOUxUdklHbUR1MTljcjlkZjJqdUh1OXZRME5BVDU3cDJwOVBaMDh3a3FkNXF0WTdxN2N1eTdNMlM2bEVVcldtMVdrZmxlWDVuSE1jYjVyb0dnSVVqMEFJQUFCUllITWZ2VGRQVXl1WHl4eGJ6bms1M2o5STAvU2QzUDAxU0ZrWFJLMnUxMmtXTE5iOGtoUkJlSU9ua0NjMkhoUkMrMVgyZkpVbnk0cDZhN2phejYvTTgzK0o3eG5IY1NkUDBlak83YTVKbFZtVlpkdVZjYSt1R1dVazZZcXJqc3l3Ykgvc216ZStNT0lBRkl0QUNBQUFVbUpsMU5IYUdkdEc0ZXpWTjAvTWsvUStOaGRsWDFHcTFyMHBTQ09Iejd0NUtrdVQvbU5tTTk4SE80QUJKTDVqUXRuMVBXK2J1U1FqaGJkM1BIWGUvb05QcHZLYlJhR3crSUlRZ1NSZElVcVBST0xQYmZHRzlYdjkxZDQ3ejVsRmJZbWJQYy9jaFNkK1pibUFVUmJmTVkzNEFpNEJBQ3dBQXNFSTBHbzN0SkwxNXhvSFQ2TjRmK3hGSkI3dDdVOUpMYTdYYTl5UXBoUERua2s0MnMwMGhoSTlyRmhzN1RTZEprck1sblMyTlBSTEgzVDhnNmVkSmtodzlQbVpvYUdnUE0vdUhlWHlQQnlUOXVudjU5VXRuR2ovUjhQRHczcU9qbzNlWTJYQ1NKSE0rSHNEeUlOQUNBQUFVU0t2VmVueW4wL2x3YjV1Wk5icVg1bTQzbi9BM3dZTm05cytOUnVNdDVYTDUvc0hCd2FzbHlkMHJhWnArU3BKSmVuKzlYbCs3d0hXMjRPNS9QY09RejhSeFBPT2ppSnJONXN2ZGZkSkhEODNGNnRXck40Nk9qa3BTZmFGekFWZzZCRm9BQUlBQ2NmZnR6ZXpaRTVvZmxLUWtTZGFuYVhwS2I0ZVpsZDM5WTVKV1NmcThwTXRubUg5RWt1cjErdmQ3MjlNMC9ZQ2tJOXo5cWlSSlB0eHNOby9Kc216ZXdkSE0vaWxKa3M5TFVxdlYyalhMc2llUDk0VVEvanlPNDhzbVBLdldOTHYvZGkzTnQ2WUpncVJNVXRuZEI4MnN0VWp6QWxoRUJGb0FBSUFDR1J3Y3ZIUjRlSGhQU2NyemZOczh6MzgvM21kbVFkTG5lc2VIRUY0bGFaVzczNVVreVJ2TmJFUnoxR3cybjUzbitUdmRmY2pNWG01bW95R0VtcG5ONnhtdlhkdU92OG15N0FSSkxrbnVmb1NaWFpxbTZkbVNUdXNaZjhyRXNENFg3bDZidy9EUjdtWFY2eVR0RmtMWVZkS3Q4MTBid05JaDBBSUFBQlNJbVcyU2RMY2toUkNtRGFmdVhna2huRzVtTXJNenhzT3N1OWRDQ1A5c1p0OVBrbVRhRFk5R1JrYjJiYmZiWDlIWUdkTExraVM1UlpLU0pQbFd0MjFLalVianpPNGwwT2NtU1hMU05FTlBrblNwcEtQTjdGcEpEVW52RENIY0lHbDhaK1ZMek96ODZkYnJmcmVuU0RwaFFsczVUZE4wcG1ON2ZGN1NxOTM5SGpQYkxZcWkzVVNnQlI2VkNMUUFBQUFyVkxQWlBObk1IaVBwOTNFYy84ZDRlNXFtZjJWbXI1ZjBrbWF6ZVVTdFZydC9zdU5EQ051MzIrM3ZTOXBwQ1dzOE5zL3p4NXJacDkzOWFFa2V4L0VyUXdqWG1OazVvNk9qUjV1WjNQM2FKRWxtZkRST0NLR3BDWUZXWTJkL3I1blFWcFYwb0tRUlNUZjNkcGpaSDdzLzc1RDBwRHpQOTU3bjF3T3d4QWkwQUFBQUs1QzcxOU0wZmI4a1JWSDB0dDc3VVpNaytXWUk0WnVTanN1eTdGeDNQOWJNdlBmNE5FMTN6UFA4QjJaMm9Mc0hNMHVXb3M0OHowK1ROQ3JwUEVrZmx5UXoyNWltNlludXZuZWxVcm03MCtuSXpJNE9JY3ptbnQyREpqYVlXU2JweU42MlpyTjVaSjduVjB1NkxVbVNJeWNlSTBudWZuUDM3UFloYy8xZUFKWUhnUllBQUdBRmFqYWI3NU8wazd0L3JWYXIvV1JpZnhSRi96dkxzcVBON0RraGhGTWxmYlRuMkYzeVBQKzVtUjBvNlZveis3aWt6eXhCamNmbWVmNHNTUmZFY2J5aCt6eFpTVkljeHhkTFk0L3Q2VFlkNk83N2pQZWJXVVhTZ0tRUmQ4OTYyaGZ0djIraktMck8zU1hwc01XYUU4RGlpdnBkQUFBQUFCWlhxOVY2Z3J2L2IzZFB5K1h5cEkrNnFkVnE5NXZaMnlUSnpQNXZvOUU0WUx4dmNIQnd4TjEzbDNSakZFWFBNYk9IbDZMT1BNOWZKa251ZnZaVVk2clZhbkQzc3lTOXFGNnYxOFpmWnZhKzdwQmpldHRMcGRMVDNQMnNQTSt2WEdoOTVYTDVpdTdicHkxMExnQkxnek5KaFhIdkFBQWdBRWxFUVZTMEFBQUFLOGpJeU1pK216WnQrcWFabGMzc3lpekxYaDVDMk1iZHQ1VzBqYVJ0eld4YmplMHl2RjMzc05WbTlqbDNQOXJNdkh2Sjc3c2xuVmVyMVRiTWJUK2xPZmt2ZDkraFhxOWZNZFdBN3M3Tjc1M1ludWY1SG1hbVNxVnlUMjk3OTdtNVZ5OUdjZFZxOVk0UXdqMlNkay9UOU5BNGpxOWZqSGtCTEI0Q0xRQUF3QXJTYnJmZmJXWjdkVC8rWmZjbHN5MDJKQjZXOUpDayt5WGRLT2tvU1gvUmJEWmZMK2xUa2hUSDhZd2JNQzFVSE1mZkhSa1orZDFVL1kxRzR6ZWE1SjVZU1RLejFaTFVicmV2YXpRYVU2NlJKTW5PQzN5RzdJV1NUcEgwSWtsYkJOcnVzM2lmV1NxVnpxL1ZhcitmOUdnQVM0cEFDd0FBVUZDbFVxbVNaZGtXYlpWSzVmK09qbzQrVmRKVmttNXg5M3RLcGRKNlNldWlLSHFnV3EwK2FHYkR2Y2VFRU40aDZjUHUvbVIxQSsxeU1MT09wRHVtNmYrSnU5ODRTZnZoa283b3ZoK1U5Rk4zdjIrS2FUcXpxYVg3aUtOOUpPMHY2WUFvaXRweEhKOFRSZEg1ZVo2ZjR1NG51UHRadlp0cnVmdFR6ZXk5ZVo3dkpPbTFzMWtId09JaTBBSUFBQlRROFBEd1kwWkhSNy9aL2JoTnM5bjh1MXF0OXRWcXRYcUh1bUZ2dHVJNC9taXIxZnBkclZhN2FPYlJ5eWRKa3RNbXRvVVFEcFowc2FSUk16dlYzZi9GM2ZlUG91aE5jUnpmTU5WYzdtNnRWbXVuTE12MmlhSm83enpQbjlMdDJyZlJhTnlhcHVuZXZSdEs1WG4rZlVubkRBNE9YcFNtNlZwSkJ6YWJ6ZU1sZmExbnpNSGRYWkFYNVJKbkFIUEhwbEFBQUFBRjAydzJuOXR1dDYrUzlEaEozNUgwWUo3blh3NGgvSHNJNGNDNXptZG0yVktFMmU3WlUybnNPYkFMNHU1UkNPRlY3bjZGeHA2TCs3bzRqajhsNlhnejJ5blA4eXREQ0gvdjdnTVRqMjAwR2o5STAzUW96L1A3emV4eWR6OVAwdHU2M1ZVejIwL1NSa21YU2ZwUE16c3ppcUt6dTkvQm95ZzZzMXZEUjlNMDNmeE1Yak43VXZmbjVRdjlmZ0RtaHpPMEFBQUFCZEo5ZnVyM3pLd2s2VE54SEwrKzFXb2RubVhadDgzc1pFa25OeHFOMnlUZEp1bEJNeHVWTk9ydW94bzdxem1xc2VlK1pwSld1L3NhTTFzamFmUEx6TjR3M2RuT2lkeDlJSVR3K0NpSzBsS3BGS3JWYW5Ob2FHamZUcWR6ZlBmZTNmWHovYjVEUTBON2RqcWQ0OU0wZmEya0F5UTliR1l2aWVQNHZ5UXBTWkx2dEZxdFArdDBPbCtYZEZhYXBtOE9JWHpKM1M5SWt1UjNadFkyczN1NzMvVmhNN3RGMGxveld5dnBsaWlLYmwyelpzMWFNNXZ5UnR4YXJmYVZFTUxMSkQzZjNYODZNakx5Z25hN3ZZdkdIaVgwME9EZ0lQZlBBbjFDb0FVQUFDaVF3Y0hCMzZkcGVvdTcvelpKa3RlWm1VdTZ4dDBQYlRhYnA3cjczNW5ab1pMMjZ6MXV3cVpRMDdXdnJkVnFqN2h2ZFFhNW1WM2k3Z09kVGtmanV5S1B6eDFGMFkvbk9KOGFqY1lyek94ZG5VN24wRzdUc0x0L3NsUXF2YjlXcTYzckhUczRPSGkxdXgvWmJEYmZtdWY1Tzh6c25XYjJ6alJOSHd3aEhHeG03NWIwcmlSSk5zeTFqbkZ4SEw4c1RkUHZTWHA2dTkyK1JkMnp6bVoyUWU5OXRRQ1dGNEVXQUFDZ1FNd3NiN1ZhcjFpelpzM3Z1MkYydkwwbDZTeEpaN243bWpSTjl5eVZTb09TU2xtV2xTV1Z1bWQxUzJabTd1NlNNbmZQSmVXU2NuZlBCd1lHMXZYT084dWFPaUdFbTdUbHZidTV1LzlSMGtmbWN6bnpxbFdyZnJscDA2WTl6ZXhuWnZZTmQvOWF2VjUvY0pvYVdwSSs0TzZmYkRhYmYrdnVMNVgwNVNSSkhwanIybFBNSDl6OTJXbWF2dFhkVHpHejNkMzlKMloyK21MTUQyQitDTFFBQUFBRk16ZzQrSnZwK3Mxc1NOTE5pN1ZlSE1jWFNKcjhGRzlYa2lTUEczL3Y3aVZKUHRjemwwbVNiRjVqOWVyVmYzRDM3YnM3SWMrYW1UMHM2Wnp1YTFHWldWdlNoN292QUk4Q0JGb0FBQUFzS2pQTFpoNDFxM25tRkdZQmJIM1k1UmdBQUFBQVVFZ0VXZ0FBQUFCQUlYSEpNUmJNSDdxdDN1bDBMcFhzOEMwN3ZQZjltYVByYnpsenkyNi9zMUlwUDg2MjIyL0tiZklCQUFBQVlDcWNvY1dDalFYUzZMdHpQOUMvVFpnRkFBQUFNRjhFV2l5S3ZLVC9uT3N4bFhMbGMwdFJDd0FBQUlDdEE0RVdpMkxWOWdmYzRQSnI1bkRJZGJiZGZ0Y3VXVUVBQUFBQVZqd0NMUmFQUi84MjY2SFNaNWV5RkFBQUFBQXJINEVXaXlhUHNwOUszcHg1cERjcnNrdVh2aUlBQUFBQUt4bUJGb3RtMVZCN3ZhVFpYSFo4amF4eS8xTFhBd0FBQUdCbEk5Qmk4ZXgxVTVCMGlhUnNyTUc3cnkza2tpN1JuUTg4c0p5bEFRQUFBRmg1Q0xSWU5HYkhaN25iVldhYTdsRThRN25iVlhiVVVhUExWaGdBQUFDQUZZbEFpMFUxNE5FdmN2ZDFZNStzMjdyRldkcU5BeDc5WXBuTEFnQUFBTEFDRVdpeHFHeVgvZGRIUHZXR1QrNjZ4SGJaZi8xeTFnUUFBQUJnWlNMUVl0R1ZsSjM3cDArbVA1MnBsU3pQUHJQOEZRRUFBQUJZaVFpMFdIUzI4eUcva3VzUloySGQvWTdLcm9mOHZCODFBUUFBQUZoNUNMUllFaTcvejBjMG1pN3NReWtBQUFBQVZpZ0NMWlpFWlVCZmtxdTl1Y0hWcmtoZjYyTkpBQUFBQUZZWUFpMldSclRtTHBtdTJmelpkTTF3TzdxOWp4VUJBQUFBV0dFSXRGZ2F5YnJVWFZlTmYzVFhWZFhSOGdQOUxBa0FBQURBeWtLZ3haSXdPMm8waXV5WGtvSmN3MUZrdjdUSFBHYWszM1VCQUFBQVdEa0l0Rmd5blh6a2NwYzJ5SHhqSngrNXZOLzFBQUFBQUZoWnl2MHVZREtlcnQxeHROSGV2ZDkxWUlGR0phdGs5N2hiSmVwRWNmdnU2NC9zZDBsWXVFcWxlcC90dk8rNmZ0Y0JBQUFBUE9vQzdmQzkxKy9WR2ZaUHExSitiTDlyd2NLNVZKTmtxcFMvMmU5YXNEZzZsdDArZk8vMUoxVjNPL1NQL2E0RkFBQUFXN2RIWGFBdFc3U3Y1RTh3czUzbFBpcFozdSthc0VBbVNScnNjeFZZTUk5a1ZwRjhtN0hmcHlMUUFnQUFvSzhlZFlGMk0vY2h1WDh3TjEzWDcxSUFTSkg3WWJMb2JaSmJ2MnNCQUFBQXBFZHpvRFViVlo3L1l0VXVCMS9jNzFJQVNLUDMzYmhSeXQ4ZzJlcCsxd0lBQUFCSTdISU1BQUFBQUNnb0FpMEFBQUFBb0pBSXRBQUFBQUNBUWlMUUFnQUFBQUFLaVVBTEFBQUFBQ2lrUis4dXh3QUFBSk1ySzdJbmo5eDdFN3V1QTQ4R2tZNHdzd0gzZmhlQ3JSR0JGZ0FBRk0yZ3pNNG9sYTNUNzBJQVNKS1gzYlZHVXVoM0pkajZFR2dCQUVBaFpDVy9wNlRvRDFMZWJlRjBVTkc1eTh6Y0pldDNLVmd3YjhxaSs3S1MzOVB2U3JCMUlkQUNBSUJDV0xYajEyL2J0T0g0azZKYzIvZTdGaXlNUzN1WFMrVXo4anpmTllxaUgrV2Q3QnczMzlUdnVyQXdsVkw1b2ZLT1g3K3QzM1ZnNjBLZ0JRQUFoV0IyWmk2ZHVWYlMybjdYZ29WcDMzK0Q4dHozVWhURmVlNDdiaXpiYjNmYzhaQzAzM1VCS0I1Mk9RWUFBQUFBRkJLQkZnQUFBQUJRU0FSYUFBQUFBRUFoRVdnQkFBQUFBSVZFb0FVQUFBQUFGQktCRmdBQUFBQlFTQVJhQUFBQUFFQWhFV2dCQUFBQUFJVkVvQVVBQUFBQUZCS0JGZ0FBQUFCUVNBUmFBQUFBQUVBaEVXZ0JBQUFBQUlWRW9BVUFBQUFBRkJLQkZnQUFBQUJRU0FSYUFBQUFBRUFoRVdnQkFBQUFBSVZFb0FVQUFBQUFGQktCRmdBQUFBQlFTQVJhQUFBQUFFQWhFV2dCQUFBQUFJVkVvQVVBQUFBQUZCS0JGZ0FBQUFCUVNBUmFMTHRHbzNGcW1xWXZtYXEvMld3K3A5Rm9uT3J1U1crN3U2OU8wL1Ixeldiem1NV3F4ZDFYaHhCMm1MZ1dBQUFBZ0VjL0FtM0JoUkFPZFBkdGU5dmN2UlJDdUR1RWNQM0U4VU5EUTN1NmUzV2g2N3A3YldSa1pMOFF3dFBTTkQwK2hIQmFvOUg0VkFqaG5UTWRhMllmZGZjM1R0V2Y1L25Mek95akl5TWoyL1cycDJsYWMvZFBaMW4yNm9YV1A2N1piTDVhMG9ZUXd0ZDYxams5aEhEU1lxMEJBQUFBWUdtVSsxMEE1aStFOERSMy8xRUk0UmZ1L253enk3dGRKbWwzZDYvMWpuZjNTcHFtM3draDFFTUl6MDJTNUphSmM2WnArdEk4ejU5cFpnUHV2c3JNVnJsN2JHYUpwRVJTWGRMMmFacFdlK1lkVzlSTTd2Nnd1My9NekVhWDZuc3ZKbmNmN3I0dFMyT0JmM1IwOUQxbU5oaENlRVljeDY4M3MzWWZTd1FBQUFBd0JRTHRvMWlqMFRoVjBsR1RkUDI2WHEvL2F4ekhWNmRwZXB1a1k5TTBQVXZTZTZhYkwwM1RNeVU5enN3dWkrUDR0c25HdVBzeFp2WXFhU3lnOXY3c2FydDdVOUs5WnJaQjBucEpHeVN0ZC9jTjNmZXJKYzA2MElZUWpwUDAyWjZtbWlTMTIrM2ZoaERHUTdyYzNjeE1ablpjQ09HQm52Wkd2VjdmYjdicjlYTDNrZTZjWlVsYXMyYk5YWTFHNDltU3ZpZnBmNlZwZW1BSTRiZ2tTUjZZZmlZQUFBQUF5NDFBK3lobVprZExlc0VrWGFzbC9hdVpqVFFhalpkSStxMlp2VHROMDkvR2NYeitaSE0xbTgxajh6eC90N3VucTFhdE9zSE1zaG1XLzVDN2Z6T0tvclJjTGpmYjdYWXpTWkowS2M2OG10bkRlWjcvcnVmell5WHRhbVkzdVB0SVQzdEYwbDlJZXRqZHIrdHBiODUzN1NpS1JycG5tRGYvWHFqWDYxZUVFSjd1N2o4eXM0UE1iQ2RKQkZvQUFBRGdVWVpBV3dCbWRtaXBWQXA1bm0rYjUvbnZlL3ZxOWZxdElZUzNTZnFzdTMvYTNiOHZhYVIzVFBjeTJpK2JtVVZSZFBMcTFhdi9NSXRsYjZyWDYxY3M0dGVZVWh6SEYwdTZlUHh6Q09HTGtrNnNWQ29uVkt2Vk8zcmFkNUMwd2QwdnJ0ZnJMKzJkdzkxdGFHam9pWE5kdTlQcDdOazlBMTF2dFZwYm5BM1BzdXpOa3VwUkZLMXB0VnBINVhsK1p4ekhHK2E2QmdBQUFJQ2xRYUF0Z0ZxdGRxK1piUXdoakV6V255VEo1eHFOeGhQTDVmSy9tMW5UM2JmNC83VmFyZDdmNlhRdWNQZjFTWko4WTNtcS9wTVF3Z3NrblR5aCtiQVF3cmU2NzdNa1NWNDgzdUh1ZDV2WjlYbWViM0h2YWh6SG5UUk5yemV6dXlaWlpsV1daVmZPdGJhZXk2bVBtT3I0TE12R3g3NUowaWZtdWdZQUFBQ0FwVUdnTGJpZWpaL2UyZk81TkxFL2p1TzM5MzVleUdXNjgzQ0FIbm5wOVBZOWJabTdKOTB6elpMVWNmY0xPcDNPYXhxTnh1WURRZ2lTZElFa05ScU5NN3ZORjlicjlWOTM1emh2SHJVbFp2WThkeCtTOUozcEJrWlI5SWhOdEFBQUFBRDBENEcyd0VJSU82UnBPdVVsc0daV1Q5TTBuYXpQM2JjMXM0M1RUSDlxQ0dIS1o4WE8wb2xKa2p5WUpNblprczZXeGg2SjQrNGZrUFR6SkVtT0hoODRORFMwaDVuOXcxd1hNTE1ISlAyNmUyL3ZTMmNhUDlIdzhQRGVvNk9qZDVqWmNKSWtjejRlQUFBQVFQOFFhRmNBZHc5bWR1a3N4eDV0Wm9PekdQcTQ3bXZleXVYeUk1NTM2KzUvUGNOaG54ay9tenlkWnJQNWNuYy9aOTdGZGExZXZYcmo2T2lvTlBZNElnQUFBQUFGUXFCZEFjenM5aVJKWmdxS2txUVF3azJTRHBwcG5MdWZXaXFWcHIyRU44dXkxNXZaLzNIM1Q1UktwYk1tOWxlcjFmVzluMXV0MXE1WmxqMjVwNVkvaitQNHNwN241MHBqejlDZHpUK1hwWm1IekVxUWxFa3F1L3VnbWJVV2FWNEFBQUFBUzR4QWkwbVpXYU5XcTkwLzNaZ1FRdG9kMjVwcHJDUmxXWGFDSkpja2R6L0N6QzVOMC9Sc1NhZjFERHNsVGROVDVsdDN6ejNGc3pGcVpwdENDT3NrN1JaQzJGWFNyZk5kR3dBQUFNRHlJdEN1RE5Gc2cxeWFwamJ6cUNWemtxUkxKUjF0WnRkS2FraDZad2poQmtrWGRjZGNZbWFUUGt1M2w3cy9SZElKRTlyS1U5MHpQSVhQUzNxMXU5OWpacnRGVWJTYkNMUUFBQUJBWVJCb1Y0YkQ1eGprbGwyejJUdzJ6L1BIbXRtbjNmMW9TUjdIOFN0RENOZVkyVG1qbzZOSG01bmMvZG9rU1daOE5FNElvYWtKZ1ZaalozK3ZtZEJXbFhTZ3hwN05lM052aDVuOXNmdnpEa2xQeXZOODczbCtQUUFBQUFCOVFLQmRBYnFiUXYxc2xtT2ZiV1p6dVN4M1VlUjVmcHFrVVVublNmcTRKSm5aeGpSTlQzVDN2U3VWeXQyZFRrZG1kblFJWVRhYlBUM2lQbUF6eXlRZDJkdldiRGFQelBQOGFrbTNKVWx5NU1SakpNbmRiell6bWRraGMvMWVBQUFBQVBxSFFMc0NkRGVGZXVGc3hzNTJVNmpGMUQwNyt5eEpGOFJ4dktIN1BGbEpVaHpIRjB0amorM3BOaDNvN3Z1TTk1dFpSZEtBcEJGM3ozcmFGKzJmM1NpS3JuTjNTVHBzc2VZRWdLTHp1NjdmcmwwcTc5VHZPckF5dWJLOVRZb2t5Y3pXMUJVZHNPbmVtNGY2WFJjVzMwQjVZS1B0OUpnWjkxb0I1b3RBdTVVTElWd3FhZHZ4eis2K201bEowZ2RDQ08rWTRmRHR1ejlmRlVLWWRKZmxLSXJPeXZQOGVkMjV6NTVxb21xMUdrSUlaNW5aNWZWNi9idmo3VDNQclQybVhxLy9jcnk5MVdvOXZ0UHB2TmpkcjV6cE84NmtYQzVmMFgxMHo5TVdPaGNBckFTdERUZnNtbm41bjZJRlByNE5tRnBwamJ1cTNZMDlEalAzTDFoNWk2Y2VZSVhvZVBzT2YzRHQ2YmI5QVRmMHV4YXNUQVRhQWhnZUhoNTA5ODdJeU1oZ04zaE5OREE4UEx6UFpCMFR0ZHZ0U2pld1NwTGNmVTlKTy9TT2NmZVdwRzI2cjVtME5IYWY2cVRydTNzczZiL2NmWWQ2dlg3RlZKT1lXWkQwM29udGVaN3ZZV2FxVkNyMzlMWVBEZzVlTGVucVdkUTNvMnExZWtjSTRSNUp1NmRwZW1nY3g5Y3Z4cndBVUZRREhUdklTLzVjeVhicGR5MVlxVXhSSkxsTExzV1NqdWgzUlZnYUZ0bSttZXNKa2dpMFdCSUUyZ0xvZERwM3o3RG4weUdqbzZPM3oyYXUzakFyU2ZWNmZjb2dQREl5c3QrcVZhdnVNYk9SeWZyZHZUdzBOTFRUNE9EZ3ZkT3Q2ZTdsa1pHUjMwM1YzMmcwZnFNcExvTTJzOVdTMUc2M3IyczBHbE91a1NUSnpndDhodXlGa2s2UjlDSkpXd1RhWnJONVRKWmx6eXlWU3VmWGFyWGZMMkFOQUNpYVZ1NzVSK1E1L3lHS3hWVXlrOXUrbHZ2Mk1sdnJuai9jNzVLd3VFelJ6aFpGNzNGWE5jK3ptUThBNW9sQVd3RHUva016NjdoN3hjeWVNMG4vdzJiMjM3T2M2emd6UzJZYWw2YnBpemR0MnZTRmRydDlhZmVZOWlSai9zM2QvMmVqMFRnalNaSlBkRGRsZWdRejYwaTZZNnExek93bjduN2pKTzJIcS9zM3RtWTJLT21uN243ZkZOTjBadnBPa3VUdWxSRENQcEwybDNSQUZFWHRPSTdQaWFMby9EelBUM0gzRTl6OUxMTS9YZmJrN2s4MXMvZm1lYjZUcE5mT1poMEFXQ0ZHbzl4L1d0bjFzUmYzdXhBQXhlTHIxdTZYeWQ4a1U3VVVsZnBkRGxZd0FtMEJKRW55VWpQYjZPNXIwalI5bjd0dmNaYlF6UDZZSk1sSnM1a3JoUEJVU1ZNRzJ1NnpYRC9vN20vdm5zMTlTTklqL2kzazdwYW02ZlZtOW5lU1BoWkNlRVdyMVhydDRPRGdiK2IwNVNRbFNYTGFKSFVlTE9saVNhTm1kcXE3LzR1Nzd4OUYwWnZpT0o3eVRJRzdXNnZWMmluTHNuMmlLTm83ei9PbmRMdjJiVFFhdDZacHVuZnZobEo1bm45ZjBqbURnNE1YcFdtNlZ0S0J6V2J6ZUVsZjZ4bHpjSGNYNUVXNXhCa0FBQURBNG9qNlhRQ21abWJ2TmJOblNXcDJQdzhsU2ZLT2VyMytwZm5PNmU3ajRkUW45b1VRRGs3VDlHZVMzaTVwazVtOUlVbVNWNWpaOENTMWVaSWtINUgwZUVtWG05a1RzeXk3SW9Ud0lYZGZ0WUQ2b2hEQ3E5ejlDa2s3U1hwZEhNZWZrblM4bWUyVTUvbVZJWVMvZC9lQmljYzJHbzBmcEdrNmxPZjUvV1oydWJ1ZkorbHQzZTZxbWUwbmFhT2t5eVQ5cDVtZEdVWFIyZVBmSjRxaU03czFmRFJOMDgwN2U1clprN28vTDUvdjl3SUE0UDluNzA3REpLbkt0SS9mVDJSVmQxZFZSaVN5TDRJQ2dpZ3FLREFxZ3dvaktpTTRpcmlpaml2RDZJekt1RytqanZzbzR6YXU0L29xS2lnaXJ1UGdodnVHZ3NyZUlDakkwalJMbkpPMWRHVm1QTytIaW15VDZscTdxanNydXYrL2k3cXE4c1NKRTA5V2s5bDVkMFNjQXdCWWZweWhYY0hTTkwxNEtmczNtODFEM1gxRHJWYUxSVkcwT3AzTzRXWjJkMDJ0Qjd2eHBseDNUMk9NL3k3cE5FbURraTVMa3VTcDlYcjlkL01kSTh1eUs5ejlxQmpqU3lXOVdkSXJZb3duakk2T1BuTmtaT1NDaGRZNk5qYTJkN3ZkZmxLTThWUkpCMGk2M2N5ZWtLYnBPZVZ4dmo0Nk9ucGt1OTMrb3FTM3hoaGZGRUw0akx1Zm5XWFpSV1kyYVdZM1NGcFRYb0o5cGFTMVpyWlcwcFZKa2x3MVBEeTgxc3htdlJHM1hxOS9Qb1J3c3FUajNmMzdFeE1UajUyY25OeGRVMHNKM1RZeU1zTDlzd0FBQU1BS1FxRGRoaFZGOFNaSmoybTNwMjR2N1U0STVlN25kZThSalRFK01jYjRQa2w3U0NyTTdMMzFldjAxTTUyVm5VMTU3K3c3bTgzbWVVVlJmRjdTdlR1ZHpzOURDSy9Kc3V4ZGMrMmI1L2t6ek95VjdYYjc0TEpwM04wL1dLdlYzbHl2MTIvdTdUc3lNbktodXgvYWJEYi9yU2lLbDVuWnk4M3M1VEhHVzBNSUI1blpxeVM5TXN1eVd4WmErM1JwbXA0Y1kveW1wS01tSnlldlZIa20yOHpPN3IydkZnQUFBRUQvRVdpM1llNyszZkl5VzVOazdqNWhaaGNOREF5OHB0dW5LSXJWWnJhSHBOOUplbjZhcGovZjNPUFY2L1dMM1Ayd0VNTHBablpxa2lSL21HK2YxYXRYLzNURGhnMTdtOWtQek96TDduNW1vOUc0ZGJiKzVVekdiM0gzRHphYnpTZTcrMU1rZlM3THN2V2JXL2UwOFlPN1B6ekcrRy91Zm9xWjdlWHUzek96MXk3SCtBQUFBQUNXRDRHMndzb1FaN050YnpRYTc1ZjAvcm5HYURRYVorUjVmbHVXWmY4MzJ5ekZpMUdlMmYyWFBNL2ZVNi9YcjVxcFQ1WmxHMnRlczJiTkg5MTlwM0ltNU1VYzUzWkpIeW0vbGxVNW8vTi9sbDhBQUFBQVZpZ0NMZFJvTkw2MUJjYWNNY3pPWkxGaEZnQUFBQUFrWmprR0FBQUFBRlFVZ1JZQUFBQUFVRWtFV2dBQUFBQkFKUkZvQVFBQUFBQ1ZSS0FGQUFBQUFGUVNnUllBQUFBQVVFa0VXZ0FBQUFCQUpSRm9BUUFBQUFDVlJLQUZBQUFBQUZRU2dSWUFBQUFBVUVrRVdnQUFBQUJBSlJGb0FRQUFBQUNWUktBRkFBQUFBRlRTUUw4TEFBQUEvZU8zcmoyNDNmSG5UV3UrcTZSVXJnSFZhdi9TV25mbFkrKzBqL3VuVisxMno5OXR2U29CckdSKzh4OTNhMXY3VmIxdEhYbERaanQ1NFd2TTlMVFd1aXNQNjkxdVpqOFkyT1dBcjIzZFNyRXRJdEFDQUxBOW05UTYxWFRhak50TWt2U0U2YzJEdzdXM2I5bWlBRlRLZGJmZHBuMnlwMHJhcmR2a2t1UXVtZVR5NHlRZE4yMnZIMnpGQ3JFTjQ1SmpBQUMyWTdiSEFiZEkvcjhMM3NIMU5VdnZzVzRMbGdTZ1l1end3MXVTemxwb2Y1ZXU0K3dzbGd1QkZnQ0E3WnlabmJIUXZwNzRON2RrTFFDcXlzK1dhN3o4ZWJZKzVUZi8wbFlwQ2RzRkFpMEFBTnU1VnF2MUUwbTNMS0RyTGQ1dS8zUkwxd09nZWdacXlUVXl2M1RlanE0TnF1bk1yVkFTdGhNRVdnQUF0bk5ya3ZhdGtuNjhnSzQvSHAvczNMQ2w2d0ZRUVR0T3JwTW5QNVJVZEcvQXZ6T1haSkxwa3ZhR3ladTJjblhZaGhGb0FRRFkzdTEydnpISkw1QzhOVWV2dHVRWE5QYTViNzdWNmdKUUdXWUhUNXI3QlpMaVhQM2MvWUtoWW9mMVc2a3NiQWNJdEFBQWJPZk16TnV5bjBvMis0ZE1zOWlXL2RUTWlxMVlHb0FLYVNmdEM5eDE2OHhiVFpMSHBKYjh4UGJlZTN5ckZvWnRHb0VXQUFCb2pSVVh5cXk4bk5pbmZVbHlYNy9HaWd2N1ZCNkFDbGl6NjczWG10a1ZtMjZaZWk5eDJmcWFpbDl2OWNLd1RTUFFBZ0FBMlM0SFJYbm4yM1AwT050Mk9Xak9Td2tCd0pQaUM1dTJtaVNUdVg2cm5RNWN1OVdMd2phTlFBc0FBQ1JKN2xZdXBXSFR2aVJ2VGJMTUJvQjVEY1lidmlUNTZGOWIvbnFsaHhYRkY4MnMwNS9Lc0swaTBBSUFBRW5TcXQzdStUdEpsMDA5K3V1SFVKZGZ1V3F2ZzduY0dNQzhiTjlqSnR6c3F6MHRra3dteFpwbjMraGJZZGhtRVdnQkFNQkdpZlNScVovK2VuYTJwdVJUL2FzSVFOVWs3cCtUNlU2enBoZXlyOWllZTQ3MXF5WnN1d2kwQUFCZ282UW92aTRwOURTRmpoZi8yNjk2QUZSUGJYRHdFcGV1N0cxTEVqdTNYL1ZnMjBhZ0JRQUFmN1ZxOERiSmYvUFhCdi9Ob0FadjZsOUJBQ3FuTlg2cnB0YWtsU1M1L0pwMngzL2Z6NUt3N1NMUUFnQ0F2L3J1YjVxU2ZpbXAwTlJOdEwvVXJuK2FaVjFKQU5pVTdYcHdVNFYrSjlPa0pDV1cvSFIxMGxuWDc3cXdiU0xRQWdDQWpleEpUK3AwQ3YrNVhMZExhbllLLzduWk1lMSsxd1dnWWx3L05kYzZ1U1lLSzM3SnNsL1lVZ2kwQUFEZ1RqcVR1a0NtZGVhNmZYWGJmOXJ2ZWdCVXorRHU3WXRjL21lWDFxbXduL1M3SG15N0J2cGR3QndHbE5qZlROeHcrWnArRndKQVVxTDdtZGtxOTM0WGdwWEtiNy9tN2h2R054elU3enF3UE56OUJwZUcyb2tkTVhIRDVmMHVCMHRWcTYxZHM5c0JWL2U3aklYZ3ZXVGJzT0ZHU1RYL3ZVbDFieVY3VDl4dytlNzlyZ25MWUFXK2w2emtRRHNpczMrdkRSaVhPUUVyZ2crNGExaDNudjBVa0NSTjNQeUgvZHZ0MXVkckE4bUIvYTRGeThVSEpGbHRJUGxDdnl2QnNyaCs0dVkvUEc3TmJ2ZGRVUjlFcC9QYnJ0Nm4zVzZkeFh2Sk5zTWtHOVNnZjRZTFE3Y1pLKzY5Wk1VRjJrN04vMUpUOHNlcHVTaWs3cUx1cUNiM3FVVU16ZHk3NnhtaXlyd3BTMjdzMVB3di9hNEVLMHV0R05oYjV2dElsa20remwwVC9hNEp5NFcvaDZ2TVRHc2syMFh5dTlhS2diMGxyWmdQb1ROcFRXN1kwNUphK1Y2aVc5eDl2TjgxWWFsNEQ5a1dyT1Qza2hVWGFGZnY4c1dyTjl6eXBHY2xoWGJxZHkxWUdwZnVYck9CNTdocHlBdi9sTlM1dE44MVlla0dhd08zRGV6eXhSWHpKb1lWWjlSZGI1WjNmdHZ2UWdCSXJ0b0RUSHFUVExWKzE3SklvMTRVNzVDS1gvUzdFQUFyKzcxa3hRVmFzemNXMGh2WFNscmI3MXF3TkpNM1hhcENmb0RKZGlnSzNiQm16M3Z6bHhLdzdldFlVVnc2dUFldmQyQWxhTjE0MlJyVmtwWmtLKzVENkR3NlJhSEwrZXdBckF3citiMkVpOWtCQUFBQUFKVkVvQVVBQUFBQVZCS0JGZ0FBQUFCUVNRUmFBQUFBQUVBbEVXZ0JBQUFBQUpWRW9BVUFBQUFBVkJLQkZnQUFBQUJRU1FSYUFBQUFBRUFsRVdnQkFBQUFBSlZFb0FVQUFBQUFWQktCRmdBQUFBQlFTUVJhQUFBQUFFQWxFV2dCQUFBQUFKVkVvQVVBQUFBQVZCS0JGZ0FBQUFCUVNRUmFBQUFBQUVBbEVXZ0JBQUFBQUpWRW9BVUFBQUFBVkJLQkZnQUFBQUJRU1FSYUFBQUFBRUFsRVdnQkFBQUFBSlZFb0FVQUFBQUFWQktCRmdBQUFBQlFTUVJhQUFBQUFFQWxFV2dCQUFBQUFKVkVvQVVBQUFBQVZCS0JGZ0FBQUFCUVNRUmFBQUFBQUVBbEVXZ0JBQUFBQUpWRW9BVUFBQUFBVkJLQkZnQUFBQUJRU1FSYUFBQkt6V2J6RVNHRWYzRDNvZVVZTDhaNG43R3hzYjJXWTZ6dFJaN25wOFVZbnpEYjltYXorY2c4ejA5ejk2eTMzZDNYeEJqL3VkbHNIcnRjdGJqN21oREN6dE9QQldEejhSckhjaVBRQWdBZ3lkMlRUcWZ6SVVsZmJUYWJmN05NWTM2czNXNWZQem82dXNkeWpEZkQrS3REQ0o5dE5wdVAyQkxqYndraGhMTkRDQjVqL09lWnRwdlplOXo5WDJmYnZ5aUtrODNzUFJNVEV6djJ0c2NZNis3KzRVNm44N3pscXJYWmJENVAwaTBoaERON2p2UGFFTUt6bHVzWXdGemN2ZWJ1OVdYOEdweCtqQkRDZzJPTUp5MjBwbWF6ZVd3STRSZDVucjk1YzU0VHIzRXN0NEYrRndBQXdFclFiRFpQTkxON1NQcEZtcVkvWE9wNDdqNFVZenhNMHVVakl5TTNkdHZ6UFA4UE0zdnQ1bzVyWm9la2FYcEp0MlpKVCs5ME9pZm1lWDVzbzlINFJjOXgzbUptOTFucytHbWFQc1BNWXZkeENPR3g3djVmQzZ6dHAxbVdQWE94eDF5cDNIMjgvSEZBa3NiR3h2WnV0VnF2TnJPUkVNSkQwalI5dnBsTjlyRkViT05HUjBlUEtZcmlPOHMxbnBtOVVOSUh1by9IeDhmM2JiVmFQM1QzSXMvenYvUytoOHpHM1hlVzlFQkoxeTVYWGYzQ2EzemJRS0FGQUVDU3U3K3MvUEVkeXpGZXM5bDhvS1JCZC85K2I3dVpYUzlwK29mR2d5VHRLT2xuWlMxcnpPd3dkNy9PelA3YzIzRmdZR0NzKzNPYXBqVEJRUFFBQUNBQVNVUkJWR2ZtZVg2a21iM1EzYjhWWXp3cVRkTkx5K01jSmVsaGk2MDd4cmhhMHNaQTYrNnBtZTN2N3JlWjJZMHo3ZVB1UTJhMm43dGYyelBPZllxaWVLK2tTeHVOeG9zV1cwZFhDT0ZFU1IvcmFhcEwwdVRrNUc5RENFVlBEV1ptTXJNVFF3anJlOXJ6UnFPeC8rWWMyOTBueWpFSEpHbDRlUGk2UE04Zkx1bWJrcDRUWXp3d2hIQmlsbVhyNXg0SjJEeWRUdWRQWmpiblB5aVZyNzhYU1BxTHBEUG42WHRoNytPaG9hRnI4angvaDVuOXU1bWRPelkyZHNUdzhQQjFTNjk4NFhpTlk2a0l0QUNBN2NiNCtQZytrNU9UYjV2ZWJtWnJKRDFJVXVIdVQ4cnovSW1MSERvMkdvM251L3VxRU1Mckpha29paVBLRDBwM3kvUDhMVDE5ZjVGbDJWRzlPNGNRenBIMDZHNTdudWNIU0xwUzBxZXpMSHY5WEFmT3N1eTBFTUlCWm5aY1VSVC9Pem82K3VDUmtaRWJlcm9jbWFicFpmTStnUmgvSmVtQU9icDhJY3V5R1M4VHpQUDhRWkorM3R2bTdqdVkyY05WZmpqZFhHWjJlMUVVRi9VOHZyZWtQY3pzVW5lZjZHa2ZsUFJRU2JlNys4VTk3YzNOUFhhU0pCUHVMdlY4WG1vMEdyOE1JUnpsN3VlWjJUM05iRmRKZk5qRkZ0Rm9OTlpLZXRsY2ZVSUlPMHQ2Z2FScnN5eWJzKzlNc2l4N1l3amhnV2IyeUZhcjlXVjNmNGlaYmRqTWtoZU4xemlXaWtBTEFOaHVkRHFkSGMzc2FYTjBTY3pzNU0wWStsWkp6NWUwYW9iTGlZODNzK083RDl6OWc1SytNYTFQemQzYjNRZG1sa2hTa2lTZCtRNXNaa1dlNTA5ejk5K1kyZTd1Zmg5Sk4vUnNqMloyeDN6ajlKNEpXVW5TTkQxZjB2bmR4eUdFVDB0NjV1RGc0Tk9IaG9hdTdXbmZXZEl0N241K285RjRTdThZN201alkyT0hMZmJZN1haN2J6T1RwTWJvNk9qaHZkczZuYzZMSkRXU0pCa2VIUjA5dkNpS1A2VnBlc3RpandITUpvUnd2YVNkRjdITGtTR0VpZm03U1pMMnlyTHNWbW5xUFNURytBeDMvNE9aSFJGai9JQ2tVeFpiNytiaU5ZNmxJdEFDQUxZYkl5TWpWNHlOalIzUjIxWVV4Ukh1L2lGM3YycGdZT0NwbXpPdXU3ZWtxVE1GSVlSZGtpUVpLSXJpajVKK0wrbUUzcjVabG8zUE1NU0FwRmIzZ1prTnVydmNmVUgzYmpVYWpkdEdSMGRQS29vaXJkZnJTNzcvZDJzS0lUeFcwck9uTmQ4bmhIQnUrWE1ueTdLTkU5YTQrL1ZtZGtsUkZIZjYzYVJwMm80eFhtSm1NMTB1dWJyVDZmeDZzYldWSDNRbDZYNno3ZC9wZExwOTczUnZJckFNMWtoYTdlNW56blhHMU4xWG05bFRKTjBpNlgvbkdmTXBrbFpMc3Q3R05FM1g1WG4rYkVsbjFHcTE3N3Q3SW1sNHBnSEsyeEprWmdQdVB0Y1ZHQnZNck1WckhGc2FnUllBc04wd3MzRkpGL1MyaFJEK285ejJqcEdSa1kzYjNMMFdRcmhWVXQ1b05PNjIwR05rV2JZK2hIQ2twQ0YzLzc5R283SEpwV29oaEkrNys1cWVwa1BOYkNqUDh6UEtZOStsL1A3RVBNOFA3dWwzWHFQUitNeE14eDBaR2ZudFFtdGNZUTZROU5ocGJUdjF0SFhjUFFzaHZLUjgzSGIzczl2dDlqL2xlYjV4aHhDQ0pKMHRTWG1ldjdGcy9sYWowZmhWT2NaWm0xRmJabVovNys1amtyNCtWOGNrU2E3Y2pQR0JlWm5aQytlNmg3TThjL2tVU1d1ekxKdHpkdDRRd2dtYUNyU2JhRFFhMzNMM2ZjMHN6L1A4UVdiMjg1bjY5VGhwcnRtUmV3SWdyM0ZzVVFSYUFNQjJhM1IwOUloT3AvTm9kNzh1eTdMcFFkSE1yRkhlWDdVb1puYXN1OHZNeml0bkd6NGt5N0xIZExlNysxUE1iR1NHL1o0MjdmSDlKZDIvWjc4N0pNMFlhTGMwTXpzbHovT256N0s1dHJualpsbDJ1cVRUcGFubE10ejlMWkorbUdYWjBkMCtZMk5qZHpXek55eDJiRE5iTCtsWFp0YlMxQWYrUlJrZkg3OWJxOVc2MXN6R3N5eGI5UDdBY3Nuei9Gck5mUG54YXlSOXZ2dGdkSFQwaUhhNy9ZT1p4akN6Qjh4M0hEUExKU2xKa3VqdXY1eXBqN3Z2YW1iN1NycFpjODkwZkpQRWF4eGJIb0VXQUxEZGFyZmIvMkZtU3BMa1A4c1BSTXZDM1IvcDdpSExzbC9HR0YvdDdrZlAwT2ZiV1pZOVVaSkNDRCtVbEdWWmRuOUphamFiaDd2N0Q5ejlKVm1XZld4OGZMelJicmV2Nys0YlF2aWVwTDE2eHpPems3ckwrV3dKN3Q0MnN4bnZ6NXRwYmN2TlBNWUo4M1Q1bnpSTlh6cmZPTTFtODJudS9wR2wxck5telpvN1dxMldKRFdXT2hhd0dVNHhzOVgxZWowMG04MTN1dnNtbHdEWGFyV2ZkUytKTFYxdlptK2MzaytTM0gyOXBOUE1iRTJhcHRIZFRkTDBmMWhybWRtRzhyM2tRVE9ORTJOOG5idS9XZEluc3l4N3pXS2VFSzl4YkFrRVdnREFkaW1FOEJCSmZ5L3ArbnE5L3ZIbEd0ZmQ3eEpqZkpDWm5XdG03Zkl5dVUyWVdhYzdPMmNJWWNUZFkvZHhqTEVvKzl4bVprMTNINGd4OXU2K3U3dmZ0ZXl6UmxJdFNaS2g1WG9PdlpJa2FSVkZNV3BtSDVYME5qTzdyN3ZmbEdYWjVkMCszYk5DNVNYZG0yVjBkSFNQVHFmek45M0hJWVMvVGRQMDUyYldPMW1WYVdHZlhUYjdqUEUwUVZKSDBvQzdqNWpaNkRLTkM4d3J5N0t2OUR6ODBHejl5a3VPSlVubG10ZW56ekhzR2QwZnhzZkg3OTVxdGE3cDNWaGV0anZubVVwMzMxZVN6T3lHdWZwTngyc2NXd3FCRmdDd3ZYcTdKSm5aVzVaemlZclIwZEcvMTlTSHJXOHRZcmUwZDQxWGQ5K3gvREdmcVhPV1pSdnZxdzBoZkVQUzhUUDFXdzVwbXA0bDZhenlXQ2U2K3ptU1BpWHBPZDArSXlNanY5WVNsK2ZwZERwUGwrU1M1TzczTTdNZnh4aFBsL1NLbm02bnhCZzNlL2JWZVNhd21hNWxaaHRDQ0RkTDJqT0VzSWVrcXpiMzJNQlNMTmNseDFtV2Jid1B0TlBwVEVqNmFmbHdCMGtIejdUZkRMcG5iaStlczljMHZNYXhwUkJvQVFEYm5UelA3eUhwYnlYSjNVK2VhZDNaR0tOSmtwbU41SG4rM2RuR0doZ1krTWZlZFYrTG9qaEpraWRKOHMyRjFPTHVxMktNdTdqN0g3cHQ1Zkk3MHRSeVFFdmk3dThMSWNRRjlOdXJaOGJQR1NWSnNxWW9DcFVUcUN5M1owbjZzYVNqemV3UG1ncnpMdzhoWENxcCsvdi9rWmw5YWI2QjNQMkJrcDQrclcwZ1Rqdk5QWTlQU0hxZXUvL0Z6UFpNa21SUDhXRVhmWklreWR1TG90amtLb3lCZ1lHZjlGNXk3TzdYU1hyZFRHTk1YM0ttWHEvZkpPa29TV28ybThjVlJUSGZETWthR3h2YnE5MXUzMHVTaXFMWWE3NyswL0FheHhaQm9BVUFiSGZNclBmdnY0Zk9FK1FHek96aHMyMXN0OXZUNzJ1N3B5VHJkRHBYbHpOMHJqR3pXcDduemZMWVQrK2RhR3AwZFBUZWtnYk43RkY1bnAvV2FEVGVXNDRoVFMzRHNWUi90NUJPTS8wT1FnZ0h1dnZHZFhtTG9qaTA3SHYvbmxsR2U4ZllrR1haMnhkYllQbGgrdDVtOXVIeWZtTlAwL1FmUXdpL003T1B0RnF0bzgxTTd2NkhMTXZtWFRZamhORFV0QSs3bWpvejlMdHBiVU9TRHBRMEllbUthYy9seitYM2F5VWRVUlRGZ21lNkJwWmJtcVlmblcyYnU2OHV6MnJlVkliVTkyNnBPdHJ0OWpOVkx2bGpacDhKSWV4UlR2bzBKMTdqMkpJSXRBQ0E3VTZhcGxkSVN1ZnBWb3N4M3VIdWVaWmxkNTJqMzUzdXVYTDNINXJadFQwQjhRaEpPNW5aK2VYak80WFVia2lVZExtWnZTZlA4L1h1M3AyTjlHV1NuamZmODVuelNkUnFmek04UEh6WmZQMWlqTC9SMUFlL1hnZk9NdlBva1daMjVQUkdkNzlkNWFYY2kxRVV4U3MwdFE3dldaTCtXNUxNN0k0WTR6UGQvVzZEZzRQWHQ5dHRtZG5SSVlTRlRBUnp6K2tOWnRhUmRHaHZXN1BaUExRb2lnc2xYWjFsMmFIVDk1RWtkNy9DekdSbTkxcnM4d0tXUTU3blYwdmFiYmJ0dmZmcDl5NXpNNU1zeS9icXptUzhXTzQrSEdQOGwvTGhPelIxeHZWZElZUUQwelI5Z1ptMVo5dVgxemkySkFJdEFHQzdZMll1cVRsWEgzZmYrSGRrZDdLbWhXZzBHdi9TK3ppRThBMTNQN3JSYUd5YzNYUGFoODZUSkJXMVd1M2g3WGI3RzVLZUp1bUJrdHFTbmh0ai9JNmsvMXZvOFh1OHo4ek9icmZiVnkray9qelAzNVFreVYzcTlYcHYzNStiMlRIZEIrNytMRW5QbFBSMk16dXYyMjVtQTBWUmZNZk1KaGRiWkhubTVoaEpaNmRwZWt2dmgvTTBUYytYcHBiMEtKc09kUGU3OXh4M1VOSXFTUlB1M3VscFg3YlBOMG1TWEZ5ZVViL1BjbzBKTElhWmpiajdCa216WFJJOFlHWlBsblNUdTM5dmxqRU9rM1NReXJPcm15T0U4RW96MjlQZC81UmwyYitIRUQ0cDZYdG1ka29JWVY5M2Y4Sk1ZWm5YT0xZMEFpMEFBSDFTM2p2N0tIYy9iMlJrNUlieDhmRVQyKzMyQ2U1K25Mdi9oNWs5c1NpS0R6ZWJ6YjlkekxqajQrTjNIeG9hMmpoRGFyUFpQS1RUNlZ6WGFEUnU2KzBYUXRnNVNaSmF2VjYvdWRGb2ZHNzZPRm1XM1NxcGUyWlplWjQvdVZ6bTZFZjFlbjFqdTd1UHhCamw3ak11NnpPWG9paE9Mc2VZOWJMRm9hR2hFRUo0cTVuOW90Rm9mS1BiM3JPbTViR05ScU03dVkxR1IwZnYzMjYzVDNMM1h5KzJudWtHQmdaK1dTN3I4ZUNsamdVc3dUV05SbVBHZGFEZHZSNWpmTEs3WHpKYm54amplOTM5b00wOWVBamhLRW12bFNRemUxTjVObmJ0K1BqNFF5WW5KNzluWnNlR0VINFFRbmhrbG1YcmUvZmxOWTR0alVBTEFNQldNam82dW1lU0pLc25KNmRPWkJaRjhTWXpHelN6RDBuUzBORFFuL0k4ZjQ2WmRWYXRXdlhwZHJ0OXZxUWZ1UHM3RjNxTUdPTVRXcTNXQnlUdExrbmo0K1A3dEZxdDg4eXNGVUk0dHJ2Y3p1am82QU02bmM1WE81M09lbmQvbUpuTnZMNVFEek03UkpKcXRkcWwwNDQ1Vkc3Zm5HVjd6bkgzblJ1TnhpL25PRzdRREJQZEZFVnhWelBUNE9EZ1gzcmJSMFpHTHBSMDRXYlVzb21ob2FGclF3aC9rYlJYalBIZ0xibldMN0FTTlp2Tit4WkZjYTZtWm04L0o4dXlUM2EzRFEwTi9XbDBkUFNoblU3bmUyWjJmMGsvYURhYng5YnI5WnQ3aHVBMWppMktRQXNBMkM2TWpZM2R0ZFZxbmJ2US9pRUVsZmRWMWZNOHYyQysvbVoyUTVxbUo0Mk5qUjNhNlhUMmRQZDl6R3dmU1llWTJYQ2U1N0hUNmRRN25jN2JwWTNMVmp6YTNYL1RhRFMrWGg3ek9aSWU0TzZmR3hvYXVsYlN0WG1ldjNsZ1lPRGNUcWR6d2h5SGx5VEw4L3lON3Y1NmR4OTE5eEZKaWpGK1RkS3U3djZkTE1zMnp1QlpGTVgxN2o1cFpvZkdHTC9xN3NmTnRYeFJDR0VuVGQwUGZNUFEwTkNmZTdjTkRnN1dXNjJXM0gzQmwyWjNwV242alltSmlZdG0yNTduK1c4MHcvMXkwc1kxZURVNU9YbnhYUGNPWmxtMjJ4TFhsL3lXcEZNa1BWN1NuVDdzTnB2Tll6dWR6c05xdGRxWDZ2WDY3NWR3REdCV1pyYlBiUGVXeGhnSHlqNEh6ZGJIM1RlNTUzMGhZb3gvVnhURldaSjJrblJGbXFiUG5kNW5aR1RraHJHeHNXTmJyZFpQek93K1JWSDhjR3hzN09IRHc4Ti9rWGlOWThzajBBSUF0Z3V0Vm10TmVSL1pZdFVXc3ArNzd5eXAzdWwwZmlWdE1tdHdJZW5IN3Y1SFNlZEtlbEU1dythWXBIK1ZwSW1KaWYwM2JOanczNUthZzRPRHIrcnUyR2cwWHUvdU84eTJHb1c3cnpZemRUcWRUNWpaZmQzOXFpUkpIaWRwTE1iNFpVbUhTTG80eTdJbjlrN2FrcWJwdWhEQzhlNytNek03T3NiNGVYZC9vcGtWc3p6RjUwb2FjUGV2VHQvUTZYUjJLSi96eGlMVE5QMzF4TVRFdmtWUnpMbkdiMW5UdFhOcy81NjdiektwbFpuZFY5TDl5cDlISkgzZjNXK2MzcTgwNjJRMXZkeDlNSVJ3ZDBuM2tIUkFraVNUYVpwK0pFbVNMeFZGY1lxN1A5M2QzOXI3TzNMM0I1blo2NHFpMkZYU3FRczVEckFaZG5MM0dTOG5samErMyt3K1d4OHpXN1dZZzduN21oRENhOTM5MVpKcTduNVJraVNQTXJNN1p1by9QRHo4bHp6UEg2R3BaWG51MldxMWZ1VHVoNW5aSGJ6R3NhVVJhQUVBMjRVc3k2N1cvRE1iOTFyb0xNZGRoWm1ONVhuK1FUUDdrNmFXaUxqQzNkOG42YWhHby9Ib2JzZnlUTU1kYVpvK3VudXA3K3JWcS8rNFljT0dUMHI2NWZEdzhQVUxLYkJjZC9IZzh1RjkzZjI4TE11ZVltYTN4eGpmSStsRVNUY09EZzRlUDlOa0xWbVdYUjVqUE5IZHo1UDArR2F6K1c1SnAwM3ZsK2Y1anBxYWNWbTFXdTEvWmlpbE93UHI3ZDJHOG16dnJCOWlGeXJMc2xkTWJ3c2hIS1NwZTN0YlpuYWF1LytYdTk4alNaSVhwbWw2NmFhalRIRjNHeDBkM2JYVDZkdzlTWks3RlVYeHdITFRmbm1lWHhWanZGdnZaRFBsdXB3ZkdSa1orVzZNY2Eya0E1dk41cE1rbmRuVDU2RHlUUDZ5WFA0SXpNVGRMMncwR29mUHNxMGVZNHp1Zm42ajBUaDJwajdsUGJRdm5tMzhUcWR6ci9MLzQ1b2toUkJlYTJiZFM0RFB5YkxzT2ZQTmp0eG9OSzVxTnB1UDdIUTZQNVQwcmRuQzczUzh4ckZVQkZvQXdIWmhJVE1iOTFyQ0xNZi8ydnM0aE5EdVhYZDJXazJoNTJlWDlNSlpocDF4WnRJWTQ2TWw3VkUrL0s4c3kxNXBacDBRd3VudWZwcTc1d01EQThkUHYwUzRWNXFtUHd3aC9KT2tUN3Y3aTJPTVY2WnArcUZwZGY2UHBGMGtuVnV2MXplNWRMRFQ2ZHk3WEVQeXB0bU8wK1h1SStYWnBKbC9LWFB2bThRWW4rM3U3emF6Vk5MejBqVDlaQWpoT2pQN1lsRVV2dzRodkRWTjA5T256N2ljNS9tM1k0d1AwOVM2d0pyMlp6SmtadnRMV2k5cHJhU3J6ZXdxTS90eCtmeTkyV3krc1NpS3o3bjdlMktNMzAvVGRGMjU3WWp5K3k4VyszeUFsU0NFOEhKSi8xaytQREdFOE13MFRkOFVRamdnU1pLdnBHbDYxa0xIcXRmcmZ3Z2hQRGhOMDdXYlV3dXZjV3dPQWkwQUFDdGNDT0ZCWlFpODAreWhXWlo5TGMvemowaGExMmcwM2xEMmZhZWtsN3A3MDh6K3ZwdzhaVTVabHYyL0dPTUQzUDFGN3Y3K1pyTjVkYjFlLzc5eXZOTWxuZVR1ZDZ4YXRlcTBHT085SmQyU3B1a3QwdFNNeXBPVGt5K1VKRFA3VlhkTWQwOGtEV3JxczBZdHhyaEswcEdTamk2MzM3RFE1ejgyTnJaM3U5MStVb3p4VkVrSFNMcmR6SjZRcHVrNVpmMWZIeDBkUGJMZGJuOVIwbHRqakM4S0lYekczYy9Pc3V3aU01czBzeHNrclhIMzI4M3NTa2xyeld5dHBDdVRKTGxxZUhoNDdWeG5vT3IxK3VkRENDZExPdDdkdno4eE1mSFl5Y25KM1RXMXpNaHRJeU1qM0Z1SExjYk03bHErRmpmUmJEWUh5eDhQbUsxUFVSUVBtWFliaE53OUNTSDh0NlFYdVB1WW1mMnJwTGRKK25RSTRTbG05c0Y2dlQ3ak1rQnp5YkxzaXNYdXcyc2NTMEdnQlFCZ2hRa2hmRjFUazZTTWErcnM3RUdTbENUSitkUDdabG4yZ3ZMc3JtS01UM0QzbDBzYVQ1TGtoRFJOZjc3UVk5YnI5WmZHR084cjZaaE9wL00yZC85QmpQR2prcDRscVcxbXp4Z2FHdnBUdWZia3MwTUlHOXg5dE5WcTdWaCtVTDQrVGRNdjl6eUhrODNzc3pNZHEvekErYlA1YXNyei9CbG05c3AydTkyOXJIcmMzVDlZcTlYZVBHMFdWWTJNakZ6bzdvYzJtODEvSzRyaVpXYjJjak43ZVl6eDFoRENRV2IyS2ttdnpMTHNsb1grVHFaTDAvVGtHT00zSlIwMU9UbDVwY3F6ekdaMjloejNIZ1BMWVRkSkw1MXBRL2RNWkRrSjNZeDlwb2RaU1JvZEhiMmZtYjFBVXJ0V3E1MVVyOWUvSFdQOFJWRVVueld6NHlRZEYyUDBFTUk2VGQxTzBEM2xPZjI3YWVyKytwcW0xc1FkMEZUR0dFaVM1TWx6aFdKZTQxZ09CRm9BQUZZWWQ3L0d6RTc0NjBPL1R0THBXWlp0RW1pN1lWYVM2dlg2bDJPTXB5ZEo4dDE2dmY3RHhSelR6Tm9oaENlNSsrdXpMSHVkbVUzbWVUNVJudm40eHpSTnYxSDIrMFZSRk1lWVdkM002dTRleTh2Mlh0SjdhWGFTSkJlNmU2R3BEN3RXUHBGZ1pyODNzMWVXYTl6T2FmWHExVC9kc0dIRDNtYjJBelA3c3J1ZjJXZzBadDNQcG1ZNWZZdTdmN0RaYkQ3WjNaOGk2WFBUMThYY1hHWVczUDNoTWNaL2MvZFR6R3d2ZC8rZW1iMTJPY1lIWnVQdUYyWlo5dEROM1QrRThKOWxlTjJvWHE5ZkZFTDRwcVN2MU92MWIwdFNtcWFYdWZzRG04M200NHFpZUx5WjNVOVRrMDN0STBuMjEyVGMrOTFtMkdidWZzM0l5TWdQNXFxTDF6aUFGVzN5cGtzZk5IbnpGZGUwMWwxNSs4UU5seC9YNzNvQWJEbXRHeTg3dXJYdWlodGI2NjY4dlhYalpVZjN1NTZWeE4yemNzbWJ4ZTQzNE82cmUrL2wzZHJjdmRac05nL3QxL0hMR3ZqSDl5V28ybXR6OHFaTEg5U3RsODhPVTJLTXUyek9lOGhDdUh0alM0eTd5QnA0alZmQVNuNHY0WDhnQUFDMm9ONkpueGE1WDFzTFhJcGlTekd6anFSWjE0L2NTalgwOVhjQTlGdjNmdlV0WWI2Wmk3Y0dYdU5ZcXFUZkJRQUFBQUFBc0RrSXRBQUFBQUNBU2lMUUFnQUFBQUFxaVVBTEFBQUFBS2drQWkwQUFBQUFvSklJdEFBQUFBQ0FTaUxRQWdBQUFBQXFpVUFMQUFBQUFLZ2tBaTBBQUFBQW9KSUl0QUFBQUFDQVNpTFFBZ0FBQUFBcWlVQUxBQUFBQUtna0FpMEFBQUFBb0pJSXRBQUFBQUNBU2lMUUFnQUFBQUFxaVVBTEFBQUFBS2drQWkwQUFBQUFvSklJdEFBQUFBQ0FTaUxRQWdBQUFBQXFpVUFMQUFBQUFLZ2tBaTBBQUFBQW9KSUl0QUFBQUFDQVNpTFFBZ0FBQUFBcWlVQUxBQUFBQUtna0FpMEFBQUFBb0pJSXRBQUFBQUNBU2lMUUFnQUFBQUFxaVVBTEFBQUFBS2drQWkwQUFBQUFvSklJdEFBQUFBQ0FTaUxRQWdBQUFBQXFhYURmQlFBQXRpVmVjMHZ1TVhuOUpYZjB1eElBa2x0eUQ1TlY4UE9lMTVLYTdUZDUvU1dIOXJzU0FDdjd2V1JGRmdVQXFDb2JzY1RmN0lNREUvMnVCSUJrcGpXUzdpSXA5cnVXeGJFUk03M2VCd2ZHKzEwSmdKWDlYa0tnQlFBc1dhRmluU201dzF3N1NMYUQ5YnNnTEoyWDM4MGw4U2RhV1ZOL2ppMlhncXRZMStkcTVqV1lyRnJmVXFkOEwxSERaSTErMTRUTjUrNHlHZThqMjRJVi9GNUNvQVVBTE5tcTNTKzVvclgrc0djVTNyNXJ2MnZCMHJrNmU5WnM0UEV5RGJqcHExNzROZjJ1Q1V0ak5idHgxYTZYWE5Idk91YTF5LzUvMVBvLzhsNnlEU2pmUng1cnB0VUY3eVBiak1xOGx3RExZZkttU3g4MGVmTVYxN1RXWFhuN3hBMlhIOWZ2ZWdBQUN6TzUvc29IdHRaZGNXTnIzWlczdDI1ZSs2aCsxd09nZXZnY2lLMkZXWTRCQUFBQUFKVkVvQVVBQUFBQVZCS0JGZ0FBQUFCUVNRUmFBQUFBQUVBbEVXZ0JBQUFBQUpWRW9BVUFBQUFBVkJLQkZnQUFBQUJRU1FSYUFBQUFBRUFsRVdnQkFBQUFBSlZFb0FVQUFBQUFWQktCRmdBQUFBQlFTUVJhQUFBQUFFQWxFV2dCQUFBQUFKVkVvQVVBQUFBQVZCS0JGZ0FBQUFCUVNRUmFBQUFBQUVBbEVXZ0JBQUFBQUpWRW9BVUFBQUFBVkJLQkZnQUFBQUJRU1FSYUFBQUFBRUFsRVdnQkFBQUFBSlZFb0FVQUFBQUFWQktCRmdBQUFBQlFTUVJhQUFBQUFFQWxFV2dCQUFBQUFKVkVvQVVBQUFBQVZCS0JGZ0FBQUFCUVNRUmFBQUFBQUVBbEVXZ0JBQUFBQUpWRW9BVUFBQUFBVkJLQkZnQUFBQUJRU1FSYUFBQUFBRUFsRVdnQkFBQUFBSlZFb0FVQUFBQUFWQktCRmdBQUFBQlFTUVJhQUFBQUFFQWxFV2dCQUFBQUFKVkVvQVVBQUFBQVZCS0JGZ0FBQUFCUVNRUmFBQUFBQUVBbEVXZ0JBQUFBQUpWRW9BVUFBQUFBVkJLQkZnQUFBQUJRU1FSYUFBQUFBRUFsRVdnQkFBQUFBSlZFb0FVQUFBQUFWQktCRmdBQUFBQlFTUVJhQUFBQUFFQWxFV2dCQUFBQUFKVkVvQVVBQUFBQVZCS0JGZ0FBQUFCUVNRUmFBQUFBQUVBbEVXZ0JBQUFBQUpWRW9BVUFBQUFBVkJLQkZnQUFBQUJRU1FSYUFBQUFBRUFsRVdnQkFBQUFBSlUwME84Q0FBREFpalFnYVpWN2Nmemt6WmZ2Mis5aUFGU0xLZGxYOHJUZmRXRGJSNkFGQUFCMzR1NzdtdGxkNUtwWllpK1VyTjhsQWFna2s2VGJhN1dpMCs5S3NPMGkwR0xMY3czVmFuWnFhOTJWaitwM0tRQ0FCZWdVOTFOaWlVeXlRbjkyNllaK2x3U2dtc3pzdXRyZzZpdjZYUWUyWFFSYWJEbFdHemV6bHFUVmtqMnUzK1VBQUJiSXlqT3lMaFZlbkRjNTN2bjMvaFlFb0twR2RoaWUwQTc3NXYydUE5c3VBaTIybU1GZDA3V3Q5YzEzSjRVTzZYY3RBSUNGTTlPREMwMjlkeWVldE92N0huUlR2MnNDQUdBbUJGcHNNV1o3amtuNlNML3JBQUFzVHV2bXk5NHRxL0dQa1FDQUZZOWxld0FBQUFBQWxVU2dCUUFBQUFCVUVvRVdBQUFBQUZCSkJGb0FBQUFBUUNVUmFBRUFBQUFBbFVTZ0JRQUFBQUJVRW9FV0FBQUFBRkJKQkZvQUFBQUFRQ1VSYUFFQUFBQUFsVVNnQlFBQUFBQlVFb0VXQUFBQUFGQkpCRm9BQUFBQVFDVVJhQUVBQUFBQWxVU2dCUUFBQUFCVUVvRVdBQUFBQUZCSkJGb0FBQUFBUUNVUmFBRUFBQUFBbFVTZ0JRQUFBQUJVRW9FV0FBQUFBRkJKQkZvQUFBQUFRQ1VSYUFFQUFBQUFsVVNnQlFBQUFBQlVFb0VXQUFBQUFGQkpCRm9BQUFBQVFDVVJhQUVBQUFBQWxVU2dCUUFBQUFCVUVvRVdBQUFBQUZCSkJGb0FBQUFBUUNVUmFBRUFBQUFBbFVTZ0JRQUFBQUJVRW9FV0FBQUFBRkJKQkZvQUFBQUFRQ1VSYUFFQUFBQUFsVVNnQlFBQUFBQlVFb0VXQUFBQUFGQkpBLzB1QUFBQTlNOGRheS9ZdjVIdGZFaHZtOXZrUFFxYitqa1oxTDUrODdXUDc5MGVKc2YrME5qNzNtdTNYcFVBQU16TStsMEFBQURvbjlZdGw3L0xQWGxKYjV0Ti9WZCtSbkIzeWUrMHZhTzNEdTV4NE91M1hwVUFBTXlNUUFzQXdIYk1ML25aanUxZGRybDFXbWFkMDBCdURUdmdnTEFGeXdJQVlFRUl0QUFBYk9jbWI3NHltcWsrRldwbisyalEzV1p4Y05jRHNxMVhIUUFBczJOU0tBQUF0bk8xeEw0dzlkTmMvODQ5dGMxTVoyNzVpZ0FBV0JnQ0xRQUEyN25FN1N2dVB2ODF4eTZ2dVgxbEs1UUVBTUNDRUdnQkFOak9qYmZHTDA0UzVmUDFzOFNiNDYzeGk3ZEdUUUFBTEFTQkZnQ0E3ZHp3WHZlOXJuQmRPTjhseDRYYnhjTjczZmU2clZZWUFBRHpJTkFDQUFBVnJyUGRpeG0yZVBsVlNEWC8wbFl1Q3dDQU9USExNUUFBa0Y5NDRRN3R2VWJXUzZyTjBxVVkzUFhBMmJZQkFOQVhuS0VGQUFDeSs5Ly9EbGZ4dXp1M2RzL09TbDRVbDI3OXFnQUFtQnVCRmdBQVNKSUdOMHc4ZjdadFpwUC90RFZyQVFCZ0liamtHQUFBYk5TNitZcHhtYTJaZXVTU1RDcDh3K0R1OTF6VDE4SUFBSmdCWjJnQkFNQkdsdGozTm0zVGovcFJDd0FBOHlIUUFnQ0FqVHB1LzgvTCsyWWxrMHRxSlRxam56VUJBREFiQWkwQUFOaklOMHhlbUVqTjd1UEVOWjVNVHY2Nm56VUJBREFiQWkwQUFOaG85VjN2ZlhVaHU3YjcyTTMvdEdxUCsxemV6NW9BQUpnTmdSWUFBR3hrWmw1MC9MeXBlU05kTG4zWHpIemVIUUVBNkFNQ0xRQUF1SlBWeWVTSHpGVElFaCswNHIvN1hROEFBTE5aa2N2MitNMS8zSzNWR3QrajMzVUFRTnVLVzRmM3V1OTEvYTZqQ2p5dTNhV1ZUKzdWN3pxd1BJckJnVytZbEZpci9laCsxNEtsR3h3Y3V0RjIyKy9tZnRjQkFNdHR4UVhhOFJzdTJXZGdZTlduM1l0OSsxMExBSmdsNjR2TzVMTlc3M0h3SmYydVpTV2JldThlL0xDNzM3dmZ0V0M1Mk1qVVZjYysydTlLc0hSbXlUWHQ5dVN6aHZZOCtNLzlyZ1VBbHROQXZ3dVlic0NTL1NTL3Y1azE1TjZTck9oM1RRQzJReWFUYkZEeVBXcTFWZmVTUktDZFEvbmUvUUF6MjQzMzdtMklTNUtsL1M0RFMrR0p6QVlsMzJIcWRTb0NMWUJ0eW9vTHRIOWxkOGlMZHhlbWkvdGRDWUR0ejREc2JvWDhGWkoyNm5jdGxlSStKdmQzOE40TnJBeUorMzFreVVza1gzRlg1UUhBY2xqQmdiYllJUGVmck43OW9QUDdYUW1BN2MrR215Ky9YMksxRjBoT29GME1zNWFLZ3ZkdVlJVm8zWGpaSFZMeEw1S3Q2WGN0QUxBbE1Nc3hBQUFBQUtDU0NMUUFBQUFBZ0VvaTBBSUFBQUFBS29sQUN3QUFBQUNvSkFJdEFBQUFBS0NTQ0xRQUFBQUFnRW9pMEFJQUFBQUFLb2xBQ3dBQUFBQ29KQUl0QUFBQUFLQ1NDTFFBQUFBQWdFb2kwQUlBQUFBQUtvbEFDd0FBQUFDb0pBSXRBQUFBQUtDU0NMUUFBQUFBZ0VvaTBBSUFBQUFBeEJRWStnQUFJQUJKUkVGVUtvbEF1d0FoaEoxQ0NFZUZFSGFhcTkvbzZPaGg3dDdZa3JXNGU5cHNOZzkxZDl1U3gxbXFHT1BEbXMzbW9kM0g3ajRVUWpoaGZIejg3alAxRHlFYzVPNXJ0bDZGSzRPN203dXYydHJIM0pySEF3QUFBTFlVQXUwQ21Oa3hrbjVjZnA5UnM5bmN2ZFBwL0RqR3VOYmRoN1pVTFRIR0p4UkZjV0dNOFp3dGRZemxVQlRGL3l1SzRuWGR4eE1URTd0SitucTczVDVoZWw5M2I3ajdyMElJMzFqbytNMW04OUE4eisvSTgvek1aU3A1cTRzeDdoSkMrRllJNGY5dDVlTytMTS96OC9JOFAyQnJIaGNBQUFCWWJnUDlMbUJiMGVsMFhtTm1RNUt1RFNHOEs4L3pHZnRsV2ZaS014dmQzT080KzVQTlRKSSt0Wmo5UWdnL2MvZjd6ZEhsNWthanNYL1o5N251L3I2NXhqT3pGMmRaOW9udTR6elB6elN6dS9aMDJWM1MwU0dFbjBqUzVPVGthak5UVVJUL0ZrSjRTcmZUNE9EZ3lUSEdKNXBaS3VtREMzMCtaalpnWmcxSjlXblA4d1IzZitOQ3gra1o3eU5abG4xOHNmc3RoTHVQU0JxVU5HWm1rejN0aFpuZFY5SmVJWVFMc2l6N3I5NzlRZ2dmay9TUXhSNnZWcXVkUERJeTh0dVp0c1VZRDNiM041dlphbmQva0tTMTdqN1liRGJ2dVpoakRBNE9qcTlacyticTNqWjN6elQxajJUUnpEcUxyUnNBQUFCWUxBTHRNbWcybS9jcml1TDVrbHpTZ1daMjRBemRhcElVWTN5RHBORnl2NGU3KzJObUd0UE0zbEd2MTI4S0lkelQzZitqcC8zaGt0emRuNWJuK2NrejdEZVdaZGx6WmhoeTJNd1NTWitadnFFTXlTTTlZd3hLR25IMzc1clo5TkN5bjVrOW91eXpVWklrUDVLMFkvZHhVUlFIbTlsTlp2YnRzbWtIU1llYjJhVm05c3R1djNhN1BlSHVMelF6dWZ1clF3aXZuT24za2FicG84eHM1bjhsdUxPZHpld3dTVzEzM3pCZjUvSjVySEwzNFFXTXZXaWpvNlAzRHlIOHhNenlXcTEybUtRYnU5dXlMTHMxeHZoMGQvK2VwUCtNTVY2WXB1bjN1OXZkZlc4elcxVFFsS1JPcHpQamMzSDN1NVJuOWxkTCtreWowZmlzSkUxTVRPemw3bjlZekRFbUp5ZC9KK25RM3JabXMvbGlkMytUdTM5QjBpYi9id0lBQUFETGpVQzdSTzQrR0VMNHVKa05TTHJlM1E5cE5CcTM5ZllKSVR4WDBzY2wvU2pMc2x1NzdVVlJIQ0hweGJNTS9YRkpOMG5heGN5ZVBIMmptVDFwbG5wdWx6UlRvSldra0dYWlAyL1NHTUxSbWdxY2Q1SWt5U2ZTTkwzVEpiMHh4aWU0K3lPbTkwM1Q5RVBTVkxqdmREci9sU1RKZTR1aStMOHN5MzVSMWxXUE1WNHM2UmRwbWw3ZWMreFhtTm5kSkYxcVpyL3ZHZkp3U1llNCsxbG0xcFMwMkROK24yZzBHcHM4MStueVBIK2ptYjBoU1pKMWl4eC9YdTZlaGhET01iTWhNL3Y3a1pHUkc2ZjNTZFAwL0R6UDMyWm1yM1AzczhiSHh3OGJHaHI2c3lSbFdmWTRiZDVyZEd5R1dsYUZFTDVrWmdlNis0VlpscjJndTYzZGJvOUordVppRHVEdWY1emVWcS9YM3hKQ09OTE1ucHJuK2E4YWpjWjdONk4yQUFBQVlNRUl0TE1JSWJ4YjBqNlM1TzU3bGQ5ZjJyMWNOa21TajlmcjlXL0hHTjl1WmtlNCsyL003REF6KzRTN1A5N012QnpuS0VrZmN2Y2c2WG16SE83bFNaSjhWNUtLb25pOXBCTm42UE5SU2E4cmoxMHJpbUtUZ09mdWZ6U3oxcEtlK0JJVlJmRmVNenZHM2Y5VzBzdTdsMTZIRURiMnlmTmNBd01EUnhkRk1lYnViNUttTHN2TnN1eWZ6YXhkOXYrWnBGdXlMRHZaeklxeXozQ01jYmo4dVZGK0h3d2g3Q3hKYVpwdWlERXVxdDRrU1had2R4VkZjZTBTbi9vbVlvenZNck83dS9zSHNpejcwV3o5c2l4N1k0enhHRWwvT3prNStUWkpUNWNrTTV0WWpqcmNmWFdNOFp6eTdQNWZCZ2NISDlONzJYdWFwdXNrYlhKdjgyS1ptWStOalozU2FyVXVNN08zNTNuK3pVYWpzWGFwNHdJQUFBQ3pZVktvMlQxUzBvbnVmcHorZW1ubG9aSWVMZWtrZDc5SGVlYjFwZVVacjRkbzZyN1d4NFVRemlpRDFyTWxmVWVTMTJxMUo4MzI0ZDdNcnEzWDZ4ZlY2L1dMSk4wMlM1K0pMTXZXcDJuYUtvcmlIRW4va0dYWit0NHZUZjE1dHBmemw3QVlJWVJuU2pwRzBzdHF0ZHBEQndZR2pwNytaV1lmTUxPUlRxY1QzUDFqa21wbTlxOW1kcmNRd3NtU1ZFNVc5R0IzLzJJM3pKYmp2MGJTTFpKdUtZcml1NUprWm8vc3RzVVlGM1Zmc2JzUHVmdXhranBabGkzcWt0djV4Qmp2SStrVWQ4L05iTTU3ZXMyc016ZzRlTEs3dnluTHN1Y3VaeDN1dmtNNTJkYWpKYTB6czBjTkR3Ly9aVG1QMFd0NGVQajZKRWxPbDdUR3pONnhwWTREQUFBQVNKeWhuYy9QRzQzR1VlVmx0bDh5czJkSXVyem5mc05FMG8yclZxMTZ2Sm1OdS9zL3h4aDNOTE9UUXdnUE5yTjkzZjMyV3EzMnBIcTkvdDNsS0doc2JHeC9kei9FekQ0V1l3eHBtcDdkM1dabWcrNCsxeG5hWGZNOGI4N1FQaXhwazB0dTNmM1RlWjUvZkZwYmJhYUJZNHhIdS92L1NMckYzUzl6OTUxN3QzYzZuYXNhamNaVklZUmp5bHJ2a1BRNWQvOUptcVlmRENFOFZkTDc4enovbWFUL2x0UXhzdy8wam1GbUYwanFUa1MxczZUSHV2dDFablplZDd1N3ovakU4enhmSzhrazNWRmV3cXdZNDhIbE9GOWZ5a1JkTXltSzRsVm1scFNUVGQwNlgvL3lNdU0zTEdjTkV4TVQrOFVZdjFYZWg3dk96UDR1VGROTDNIMVZqUEZIWm5aR3ZWNy84SEpQNEZTdjE5OGJRbmk1bVowWVk3eFhtcWFYTGVmNEFBQUFRQmVCZGdteUxQdVl1NTloWnVPU0ZHTjhvS1FvU1dhMmIvbjlJa2sxZDY4dFIzQVlHUm41Ylo3blQ1VDA5YUlvUGhWQ09EL0xzdlh1YmpIR1ZaTG1DclFUWm5iRzlNYWVtWk9udC8vWXpHNXc5OTNNN05xeWJUOHoyK1FlV25kL2dhVGJ6T3lMWlcyOVp6enZMZWx0a3Q0b2FTZEpxdGZydDVuWmg3cHJzSnJacVpKK0xla1hrblp5OXc4MkdvM0xlNCtSWmRtNWtzNlZwTkhSMGNNN25jNWp6ZXozV1padHZKUTdoUENzV1o3N1ZXWjIzTFNhZzVsOVZ0SkxadGxucytSNXZxT1pQVkdTQmdjSFA3TFkvVWRIUngvUWJyZi9ZU2sxSkVseXFhVGZTTnBQVXpNWkg1OWwyVnBKYWphYkw1ZjB3SEpXNHYvUjR1OVBucE9aNVNHRXowczZSZEtwa2s1Ynp2RUJBQUNBTGdMdEV1UjV2bU9NOGFFeHhtT0tvamhlMHY3bHBpdk03TDFGVVR6ZXpCNVJGTVV4TWNhYlFnZy9kL2RMek96WFdaWjliWE9QMjJnMC9qZkcrS0lrU2RiVzYvWDEzV1pwOXZzdTNmMlRTWktrYVpxK2RmcTJHT09aWmpZUVF2aVN1eCtSSk1tSm5VN25NUU1EQTc5dHQ5dnYxTlRTTWQ5SjAvUTlFeE1UKzdSYXJXUGQvU2U5WTZScGVtcXoyZHlyS0lwakpZMDNHbzJOTStDR0VLN3Y2YnBiR1NUYlpiMlRrbFN2MTY4T0lmekl6QjVWOXZ1NXUxdjNYdVNseXJMc0JFbXJORFhiZEUxVFo0Qm5PbHU5WkdiMkQ1cWFPZm1Db2FHaEdlL05EU0U4eTkyZjN0dVdKTW1QMGpSOVU2ZlRlWUNaTGVsc3JidC9lYzJhTlYrTU1iN1EzYzl1TkJxM1N0TDQrUGkrazVPVHJ5bC9yLy9VdTR6UWNrcVM1TXRGVVp4U0ZNWGpSYUFGQUFEQUZrS2czVXhGVVF4SXVrRFN2dTR1TXl2Yy9idEprbnhZMG0zdWZvS1p2YmxXcTcyNjArbWNJdWx4a2s0MHN4TWx2VjNTWmdkYVNYTDNQNXZaemMxbWMvZE9welBaYkRaZldHNzY4MHo5RzQzRysyY2JLMDNUOHlVcHovT1BtZG1xa1pHUkN5VmRLRW5qNCtPdm5aeWNQRkRTNlRIR283TXNlNHltWm1DK0V6TzdYZEx0ZVo0ZmEyWWoweTV0SGphejNXT01mK2Z1eDB1Nm91ZDVERFNielpOaWpHODJzd00wdGF6UTRXWjJSb3p4MVNHRVQ2OWF0ZXFjTld2V2JES3I3bUtVWjhmSGx6TEdJank4UE9hc2w1bTcrejNLU1pwNjIrNG9mL3l4cHM1dTlycUhwTzZTUnEvVUxQZGFkeVZKY28wa3BXbjYwWjd4YXpIR004eHMyTXplbDZicFQyS01yeTJLNHRrTGVWS3pIT2R4YVpwZVBMMTlaR1RrUnpIR2xwbnRQVEV4c2YvME5Xc0JBQUNBNVVDZzNVeEprclRMR1lrZmIyYm5tZGxYNnZYNnpaS1U1L2xwWnZaU2Q3OStaR1RrdlpKKzQrNHZHQnNiTzZRb2lnZExPbnZPd1JmQTNkOVhGTVYra2xTdTRhcnk1OC8yOWhzZkg5K24xV3JOR21aN0RFcTZ1N3ZmRmtJNHQ5dllhclVrYWIya3d0M3YxN3V0UE40L2xiUGs5dFkyWm1hSDl6UzlVOUtwN242cUpEZXpyNFlRZnJKcTFhcC9EQ0djV2M0Uy9TY3plMHlXWmQ5dzk4RVk0NHNsdlZUU3V5WW5KLy9SM1ErYmF3Ym5HT085ekd5dm90ZzRoOVNwSVlSVEYvQzh1eldmMVdnMG5yTFEvdlBvUHZkZnpkWWh5N0ozam8rUGYwU1NPcDNPbzkzOW96M2JybEJQNkpla0VFTDN6L1hzTE12ZXVUbEZoUkRlWUdaSFNycTRYcSsvcW16ZXhjejJuMnUvdVNSSnNtYW1kak1iei9QOEVqTTd0TlZxSFM2SlFBc0FBSUJsUjZCZGdrYWpjVWFlNXpLenVydWYyRjB5eHQyUGxDUXpPekxHT0NGSnplYlVDY3VpS0pxTlJtUEphNTZhMlpmYy9lSGRpYURNN0M5bTlvVTBUYy9xN2RkdXQwZkttWHpuR2l1Uk5GVCtuRXA2cktTV3UyKzhITlhkeHpWMWIrdWR4aG9jSEx4VG9NbXk3Rk1iTm16NFd1OFoxV2F6K1ZwSlozWTZIYXZWYXIrWHRHdFJGTi9kc0dIRFMydTEybXZkL2NBMFRUL1d2ZnkxREs2bnUvdjdRd2hQSGhnWXVIaU9NSHRJQ09GU2Q3K1h1NThoNlh0bCs0MlNycFQwTjVvSzZ6K2RaZjg5SkIyb1pab2R1cnlYZVY5SlNwTGtxdG42bVZtUUZDUXB4ampuMmRZUXdqMGxQVlZUZnlhdjdyWlBURXpzTnprNStlNkJnWUVYRGc4UFh6ZlBHSStWOU5yeTJHZDFMMDFQMC9RMHpYTkpjQWpoZkVrUGsvVHNMTXMrUFZmZlhtWjJ0YVJEM1gyL2hlNERBQUFBTEFhQmRtNEhoUkRPN2wySDF0MWo3d1JLWnZhTzd2WVpQTkhkbjlqYllHWTNhK3F5MmtVcGltTFEzZXM5VFc4cHYrNmtwOCtFbWJYTEdXYnIwL3QxalkyTjdkVnF0ZjUvZS9jZEprbFIvZ0g4KysyZWpkT0JrK0FCU3BBc0lpaUlFb1JUVVZCQm9nZ0traFRNb21KQ2tXQkMwSitJaWdsUkJFRUZSRUFRRUJCRVFBUlJRQUV4Z0lCSXhxN3EyVEF6WGUvdmo2bFo1dVptWm1mMzlwSytuK2U1WjNlNnE2dHI5bTczOXUycWV0OHpTTDVHUk00dGxVb25GMFZ4RXdBYkJNRytjUnovcXAveCtmMjNyMjNXbTIzV253V0FvaWdXK1p3a1NMNmpLSXFEL1BWZmFMM0dId01BMU90MWpJK1BQMzk0ZU5qa2VmNXFFZG1sS0lwbWdxZm4rUGY5aHpBTWYrR2NHL1RITDA2UzVCM0dtSjhDMkhOZ1lPQ3RQcE53K3oyK0MyRERJQWk2MW9tZENXUE1QSkpEZmt5UHpFV2ZJbklzeVZCRXZwR202VlNRWEt2VjNnOWc5M3E5UGs5RVh0RmE0cWhWbG1WYmk4ZzUvc0hGVWlNaWovcnZsVldYNW4yVlVrb3BwZFQvRGcxb2U1c25JcnVRYkphcTJRSkFJU0tWNW14aUdJWjdGa1V4MUhvUnlUZUt5UHRJbmlvaTU3V2VhNTMxbkFtUzc3TFd2cXZmOWo3aDBBKzduQnN4eGl3Z3VYKzlYdC9YQjJBWEprbHltRjhxdWplQWN3RmNuV1haZVNSUGplUDR4bWtTTkowYUJNRUZNM3BUYUFTMi9SZ2VIbjdTR0hNTnlhM2Izc3NmaG9hRzltbk9DSGZJY3Z3TEFIdFdxOVU5QVh5bDdkb1JZOHllZm4vdGhUTWRleWNEQXdPajlYcGpzamVLb3JIRjdjOFlzdzJBL1VUa2FaTEh0NTZMb3VpVHhwZzlTTzVncmYwWUdwbWtGNUpsMmRZa0x3TXc2cE54SllzN3BuNlJiTDcvMGFWMVQ2V1VVa29wOWI5RkE5cmVGcWxEbXlUSlF2dGZ5K1h5TGUwWFpWbTJGVWs0NSs1TDAvUTM3ZWRuZ3VSVEluTHBEQzVaSDhCR1FSQk1Bb0NJckRRMk5yWitVUlNiQXRnY3dOYlcycTJhczRnQTdpRDU2ZFo2dG1tYVhqb3hNZkdpYXJYNlJWOStabDlyN2FQR21CdDhsdVlIU0Q3bG5Cc1B3L0RoS0lwdVQ1TGsrdWIxSWhJWlkxNndPTzg3U1pJN1dnSWlBRUNXWmZjQm1CQ1I4MG4rRThCRkpCL3VsVEJLUkM0Z2VTckpkNHZJVjF0bk1ZMHhieWM1VDBSK25DVEo0NHN6M3BiN3RjNlNkcXpaTzRPK0FtUE0xMGt5Q0lLUHgzSDhST3Q1a2piUDg4T2RjNWNET0Q3THNxdlNOSjNhdDJ1dDNjRTVkeWthTS9Sbm9WRlNxdStISW91TDVLQ0lZSnJheUVvcHBaUlNTczJhQnJSZEJFSHdaaEhwdUsvU0dMTktraVJQK004UEU1R0ZadjVJRHZpUFg4aXliS0Zsd1dFWTdoTkYwZVg5amlPTzQ3c0E3TnB2K3l6TFRpQjVqSWhNaU1pQU1lYldEa2wvN2tGajV2SzhKRWx1NnRTUHowcTdwekZtUXhFNUVNRHJTZTVCY2k4QThKbWQ0WnpiQThEdHJkZU9qWTF0QXFCcmh0OStWQ3FWYlFDMDFySkZraVFITk12OStEcTAwL2FUcHVsVHhwZ2ZBVGpZV3Z0V0FOLzM0NTluclQwYUFFcWwwcXlTTEhVeU9qcHFtM3VweDhmSFkvaDlzck5oakhrUHlSZUp5Ty9pT1A1T3B6WlJGRjFoakRrVHdFRWt2eThpVzdUc1JSNGlHUUU0TDQ3alE0MHhwOHgyTExQaDY5dzI5d3NycFpSU1NpazE1elNnN1NLS29qczZIVGZHZkEvQW0wUmtkWklaZ0x1RElGaW9qSTJJdkFqQURnQitHd1RCSDlyT0xiS1BVMFJpWTh3cS91VlErL21aQ0lJZ0ZoRUVRVEJKc21hTU9RckFJUUMyQVZCRkkvUHVZMmdzQXozSUdIT1F2M1FzU1pJUCt2ZTREWURtOGVheTROK0p5RDBrWHdoZ0F3Qy9BZkRiSkVrdWFoK0RuN1h1dW05M3RwckI3RXlKeUdkSnZobkF5ZGJheStJNGZzeGFleXFBWndNNHMxd3UzemFIWTdSWmx2Mkg1RXIxZW4xdEFQK2FUVDlabHIyTzVCZDluMyswMW43VUdMTVNnSGxvTElWdmZ2NHNFVm5GL3gxdFlvdzVCc0F4QUJCRjBTK3R0WitLb3VoekpJdjJQY3BMd2RwKy9CMUxTU20xckZscjl3SHdlQnpIMTAzWFZrU0dKeVltNWdQQThQRHdnMzZyd2xJaklrVGovNGQ2dDUrRldaYTl4ZGNiLzJhSDYxZXkxcjV0Y0hEd3dzVXBvMld0WFpYazV1VnkrZGZkNmxpTFNNbGFlekNBeHp2OUg5R3ZMTXVlbGFicFFrbnpSR1E0ei9QMVM2V1M2WlFYb1I4aUVwTzBzeDJYVWtxcDVZc0d0RE5FOG5jaWNyRC9SZWk3U1pMY0NPREcxamErYk04T0luSmhraVQ5eklxZDBlbGdsbVhIazl5eXo2SDlORW1TTTVwSm9aeHpFd0NRSk1uUEFQd3N5N0piU1c0cElxL3A4SjVHUk1RQytLQS90QkdBSXdCTWRwaWxEZ0VNaXNnbGFacDJmRy9HbUEwQmRId2cwSzhnQ0hhTG91aVhpOU5IVTVxbWYvT3preDhSa1F1Tk1aY0FPQUNOd1A2b3ViaEhLNUozby9FQVlWTzAvZHVZUVI5ZlJpTTdNd0FjM3VFOFJNUUFlQnFOa2poakFMWWwrZEU4ejgrUG91aDJBSWpqK05PenVmOGMyUlFBUk9TdVpUZ0dwYnJ5T1E2dUE3Qmd1cmJHbVA4aitVNFJNY1BEdzZzQjZCblErc0R2aFZFVVhkMnJYYitzdGRzQnVGNUV2ZzdnUFYyYWZWWkUxZ2F3U0VCcnJYMGpHbVhRTmdGdzJHSU1aUi9uM0duVzJoK2c1Y0ZubTJFQTN4R1Izd09ZVlVEcjh5R2NubVhaYVdtYXZxOTVmR3hzN0FVaWNrdXRWcnNJamZydWZmTlo2TDlnclQxd2ZIejhwYk1OaUgxZm81VktaWDBSMlFEQVFCekhQNXB0WDBvcHBSYVBCclF6RkliaEpmVjYvVFFSMlMvTHN1dEl2cTI5allnMDY1RHVhb3laMytIOG5XbWF0aVpzdWtGRUh2S2Z2NFJrczh6SlN3SHMzT2ZRN3ZGOXh5UVJodUZFaC90bWFacXUxSDdjR1BOSEFPdDBhUCsyTkUzUGJtdTdCNlpKb0JUSDhRTmpZMlBiOXpudWprWkhSKzlkbk92YnhYRjhqTFYyUndEYitqODFBUHMwbDQ3UHNadlFDR2kzQmRCeHFYQXJYM3FwL2Rpbm5ITWZCSEF6eWZ0SlBveEdBUDRveVNmSzVmSlQ3YVdNakRFL0IvQWFFWGtwMnBhQkwyMVpscTBQWURVQTFUaU9iMTJXWTFGcWNlVjUva0xuM09FQVFETEo4L3dqQUxvK0xCS1IwRnA3bFloc2FxMTlWeHpIM3dZYVcxUUF2TGJYdlVoZUdjZnh0L3Vaa1oyaHQvaitPeVlMN0pkemJqZWZwZjZTT1JoVFIzbWU3K1NjK3pZQUJrRndWNTduVStYaW5ITWIrazlYYlQzZUNja255K1h5SDFwZVM1WmxNY241MVdyMUloSFpyajFYQXdDSXlOREV4TVQ4YXJYNmJKTHpBVHliNUh3UldRdU5GVW9iV0d2WGFHbi9sSWo4ZUpyRWlVb3BwWllRRFdnN0dCc2JXN05lcjY5RmNrM24zSm9pc2lNQWlNaVg2L1g2eWdCQWNvSGYzL2pSOXV1Ym1YdEp2Z3JBcXpxY3Z3QXRHWWhKbnRKTU5tV01PVkZFOWdOUVRkTjBsL1pyKzdBU0FEam54bWR4N1p3WUd4dWJWNi9YTjE2Y1BpWW5KNS9DWXV3LzdTQUE4QmMwSGhKQVJCNE93L0EvYzlqL0ZKS1hpc2dIQWJ4T1JJSnU1WFFBSU0velZ6dm52dXBmYnAvbitXWlJGTjNwNnduL3VOdDFuWlJLcFhjVVJaSEdjZnpueFJqK1hOa05BRVRrR3BMTDdOK2lVb3ZMQjZlbm9iRTY1UWRvbEdNN09zdXljMXZMYUxVaVdSaGpqZ1h3RXhINWxyVjJmaHpISjRqSWkwanVQYzM5bmdDQVBNODNGWkU3ZTgzSVdtdDNFSkVmaWNpSmFacWUycTNQOGZIeHRXdTEyc3RGNUlFNGpxL3Q4NjEzR2x2Wld2c0tBT05SRlAxaXR2MzBrbVhaQWM2NTArRlhxSWpJTjlvZitIbmJPdWQ2cnVJUmthc0JMQlQwSmtseXBESG1aU1MzOEdYYjltODliNHpaMDFyN1UyRGhMUHh0WTZpSnlEOEEvQTNBWC8yZlFRQ1RmYjFKcFpSU2Mwb0QyZzdxOWZxbEFEWnZKajVxSGhhUlNUU1dwNjFDY2l2bjNGQ1NKSEg3OWI2OHpoY0FmRFNPNDlNNjNRSUFCZ1lHemkySzRsWVJtVnFlbXlUSnh3QjhiRGJqOXI5NHZkQy9mSFEyZmN3RkVkbWM1RmtpOGhRYW1YWDdSbklVd0tyVmF2VVFBRjJ6RjgrRXRYWlRhKzI1QURZVGtmK1EvQ2ZKeloxenY3ZldmaWFLb3MrM3ozWXVqaWlLcnJQV1BnVGdPY2FZbmRGSXdMVUlZOHhIbkhPZlF5UFlQaFBBQVVWUjNHaXRQVkZFdmpYVDJlUFIwZEdIQUR3MGJjTVpFcEd5L3o2WXllekRXL3pIeFpvTlVtcFpNOFljUjNJN0FIZkZjWHk0dGZZdUFDZVN2RUJFdGlWWjZYUmRraVEvTThic0ErQUNFVG5lR0JNM2c2SWdDRjVkTHBjWFdybVE1L2tXSXRKWDNlOG01OXh6U2E2T3hzK1FybXExMmp0OG05L21lYjVETTNGZEwxRVUzVW95YnozbXQ5b01BN2lnMi90ZUhGbVd2YVhsLzQ2OXd6RHNsSVBnK2M2NUh3SzROZ2lDRC9UcXIxUXFMZkpHU1U0YVkvWUhjQnZKL2JJcysyMmFwbDlwT1IvNnY2ZC9BN2hGUkI0T2d1QWg1OXlEUVJBOFVDcVY3aHNlSG41b2FlK2hWa29wMVowR3RCMkl5RVVBYmtEanFldTlBUDZhSk1sOXpXVmZ4cGpkQUZ3TVlCdVNaN2RmbjJWWjFlOXhyTGIvUXRCcVpHVGtud0QrT2NPeHNkT3lKcCtFNDNNQVZnZndsemlPRnlsRFF6TE5zcXpUZUViUUlmQWtlWHFXWmUxN3Nmb3VSUk1Fd2JGeEhIK3QzL1pBNHhlbTl0cTlUU0l5Q3FCR3N1YWNhKzR0N2pyN0p5S1J0ZllUZnJaMFVFU3VHaGdZT0dSa1pPUlJhKzFuQVJ3bElzZGJhdzgzeHB3RzROdHpzUVRaejg1OERjQ0pBTjZQRGdGdGxtWHZSZU9oUndIZ2tDUkp6c3p6L01xaUtMNHRJcDhCY0VLV1pYZVFmRWhFTWg5dzEwU2tIZ1JCelpmQ3FRRVFrcU1pTWlvaW8zNC85Q2hKRjhmeDdqTlpxbWl0WFRVSWdyV0xvakJoR05yUjBkR0pQTTlmNFpPY1FVUWU2NmNmWTh6TEFXd0o0SkVrU1g3UzcvMy9GNHcvOWZlMXdxcGJZM0QrQnI5ZDFtTlIwL05MWDQ4R1VBdkQ4R0NTa3lMeUpXdnQ3Z0Myc2RiK1FFVDI2YmJVTkVtU2k3TXNPNWprR1NSdkZwRUZBRkFVUlU1eW9SVWlsVW9sN3lkemV5dVN6Y1JydlVxWERWcHJEL1B0OWhXUmZmdnBPOC96NXdPNHUrM3cyM3lmM3hXUkFYVDUvOEJhMjB4dVNCRVo3bkdiZ21STlJFSTAvaCs2MkJqeldRQVhKMG5TY2UrOXRiYjVFRGt2bDhzZFo4aGIrYndTMGhxQUowbHlqN1gyS0JINU9zbWpST1E3N1V1UFJlU25hWnAyMjZ1c2xGSnFPYUlCYlFkcG1oN2I2M3djeDllTWpZMXROVG82T21mWmNmdGxyZDNPR0hPdGlGUklWbnhnVTFoclYwZmp5VG1DSURpaHkrVlYrTEkxYmQ2RVp4SVFUUkdSWDZNUjBMZGFGOERyK2htcmlEelBHRFBUdmJSZGx5cGJhOThDNE52R21Fa1JHUUlBa2gzM2lvckkydGJhdndCWUE4Q1RKRDhaeC9HM1duN3gvSWkxOW5KcGxGeDZBUnJKVlBZVWtaZjJXaUxjcnppT3YycXRmUi9KbmEyMU84UngvT3ZXODRPRGd4ZlhhclV2a254dkhNZG5Ba0FVUmVlTWo0L2ZVSzFXUDB4eWI1SmJBTmlpZGRtYmYxRFMvbDZuenJWOFBIMFcrKzQyS1lyaU9nQW9pZ0t0c3pnK3FQNWQxeXNYOWxrL2p1TzdaVUg5WHlBaXhLTjNqSTdYTVc5d1pIUWJLZVR0cUJldmxnRGZCNkFCN1RKZ3JmMnlpTHl6N2ZBT3hwalduQU5ySmtueVpLVlNlWEc5WHIrQVpDQWlSelpyanBPczUzbStsM1B1VmdCN1dXdlBGSkZEdTMyL3BXbjZ3L0h4OGQrTWpJejhNOHV5aFpKUEdXTStMQ0p2Q3NOd1ZrbWFST1FGL3Z2OWNHUE1YaUt5aXUrM1daN3N2RHpQMXdTd3FrL1E5RnVTcndEd2ZBRG4rWWRVMi9tZk5SZUx5SU5zMUI1ZkxRekRoUjV5R21NMkFyQTlnSWVTSkxuQ0dITVp5WjQ1SGtpKzJGcmI2NkhqMVFCMnN0YStGc0FsL2hvQStFUWZzOGk3Mm42bW1odWVCTEJLNjRFb2lyNWhqSGwyR0lhbmRkcEhxNVJTYXNXaEFlMHMrQ2U5djE4Vzk0N2orRFpyTFVnbUFKS1dZR2RDUkc0Tmd1Q2tLSXE2elhDT2QzcmluR1haUzVwUCtuMjdndVJrR0liZmk2TG8zTmEyUGlsVVh3RXRnQS80UDMzcnNsY0tBRUR5ci83OEVJQUpBRmRHVWZUVkxtMy9DZURmSXBJblNYSXN5YWZiMjhSeGZJMkliRzZ0UFVoRTNqYzBOUFNtdVFobS9mM0hyTFh2RlpFTFJPVHJJckpsYTNBM01qTHlUMlBNZ2ppT0Y2b0Q3R2Z0M3dQZ1BWbVdQU3NJZ2pXQ0lCaXExK3NoeVJCQWlXVHpjNGlJQStCYVBoWUFITWtabCtVUWtUOERjRmg0K2VLa2lOd1ZodUdIb3loNmNybytzaXg3SzRDWFM0L2F1Zi90NUtHN1Z5Nkd3bTNxVC96MVJRaEd0aGdZeEhaU3lMT1g5YmdVSUNKL0F2QnovM0kxQUM5SEk5aVpLdHNUeDNIVkdMTnhVUlNYazB4RTVJZHBtaTcwY3lhS29rY3FsY3B1OVhyOUdwSUhXbXRURWRtL0dSaUpTQUJnZ09Ra01QVjkzV2s4YTVQYzBqa1hkMHJrTngyU20vdFBYKzlmTjA4ZEJBQkJFUHpOT1hjb1NRbkQ4TkFvaXU3SXN1d3lrczhQZ3VDOVVSUTk2dXRZYnhFRXdTZWpLTHJUR0xNQXdHb2pJeU1MQllzaThuN2YvMlVrblRIbVQraGNubTFyTkxZbkRQcVBGSkg3MkVoc3Q1QWdDTzRFZ01IQndidXExZXFIWi9yKys5VXBZUFVQTjNzK3ZGWktLYlZpMElCMkNmRGxiUG9wMXpOai9qL21HZis5cFdtNlZZOXpMMjE3ZlJhQXN6cTE5V1dBMk9sY1V4UkZsMC9YWmpiaU9MN1d6OHdTUUxYVE1yOGtTYjZQenJQUUhma0E5bnYrejV5SzQvaW54cGpUQWJ6Tkx3ZGZxRVJRa2lRM2RiNnl3ZGRmZktwWG01bndEek82THFGTGt1Ukp0Q3doOU1zQVhiK1pPOGZIeDlldFZxdGZFUkZEOHNEL3RUMW04dGk5VzlTQmcrdkFLeWhZQTQwRWJmb3pkam1TSk1sM0FYd1hhTXlPb2hIUS9qbEprbjJhYll3eDI2SlJhbVlWRWJrNlNaSkRPL1ZWTHBmL1VLbFVYbFd2MTM5SjhnM1cydDlYS3BXM2xNdmwyL0k4LzVLSWJHMnQzYVBUOW8rNVlLMWRWVVEyQVhCREhNZTcrTEgvbWVSYWNSekhBSkRuK1VFazF3VndVVXR0OVExRTVLa29paDRGQUJGWmt5VEs1Zkw5L25Ya0E5ZXA3U2srVWVLaC9ud05BSklrV2FUa1daWmxHNUM4RjQydjMrNEE3Z0x3UEFBM0owbXlmM3Y3cHVIaDRYOEErR0x6dFlnTVlwcDl3WDJvenRVRFNxV1VVc3MzL1dWTHJWQld0Q1dzY1J5LzIxcHJBS1RqNCtOckxVN2R3NlZ0cGdGcHRWcmRqZVFGUVJEOEtJcElRZlBrQUFBZ0FFbEVRVlNpT1MyN3RMd1J1WFVBWmlURzVOQ3puQlM3Ty9EUWVtTVpaK1A4VlA2c09YK3VvK2JPSWl0TnJMVjdpY2c1YUt3Q3VUbEprajE2L2N6eHdldUNvaWd1SnJseFVSUTNURXhNdktCYXJXNk5SaGJlbTYyMXI0L2p1SDB2Nm1JanVaTTBTdnRjMTh6VmtHV1orSE81aUt3a0lzY0NjRUVRSEFzQUlqTFBXcnVlaUZ6WjB0WGFBSjRnYWYyMUVZRHgxdS8vb2lnK2dzYlhaTG94SGVidmN4N0ozVVZrQXNDMUFIYnp5ZVg2U2lSbHJmMGRnTTJuYmRqYm5nQisxbndoSWl0WmEwOXZhM05ya2lRbmRycVk1TDVabHIxc0pqY2NIQnpjdTl0c3ZGSktxU1ZIQTFxbGxpRC95L0NIbHZVNGxvWmVaVVArVzB3OGV1ZDZESWEyTGg3SE5nN3lNa3F4TWNpV1RPZHpWNFpTNUxnQU9EWUE3Z3B3LzJpQVVvbDRUa2c4L25RQWhrUVFFZ3dJV3dtdzBqeUNKQ3JqQVNJU1l3SEhnb2xnRkFGQmNud3lERVpHeUluSmFqQThRbUl5NENTRFlBZ2tDRlpaRHdiUktDNWFyZFdDd2NFaG9sWmpqVUVBM3dhMUlnQkpESUNvQndFSkF2NFlRSEd5T1JkL1ZtMnA4TE9iVS92N2pURWJ4bkg4OXp6UDd4V1JDb0JmQjBGd2hqSG0yaXpMZXZaVkZNWGZTRzRsalRxa1Z3MFBELzlkUkY1dGpMbVE1R3VjY3pmbGViNVBGRVZYemVWN2NNNjlDUUJJWHQzbFBXNENRRVRrMjFFVTNlNlBiWWRHYmRjYjBUZzViSzE5SG9Ecld5Nk5BRXdsck1xeWJIMFJPV0s2OGZncysyOFZFVXZ5aXVaeGtoY0NlSzIxOXMzb295NTM2MXNrK2U0WnRHK080N1VBM3RCK3ZGS3BEQU5vTDVtMFNNSXFQbE1YZkZXU3E4N2szclZhYldRbTdaVlNTczBORFdpVlVtb2FoY2pXMVVmdjNaUEVTeUJZVFlDWVlQRE1CS3hnNGRuWTdqT3poT3hTZSt6ZTZ3QUVnQVFpQ0VrT1N0dEZ0Y2VFd0wwa0J5Q2pWWkoxeUdOQ2NoRGloSVJBWEVHT0RrTW14MGtDRWdvNVFRZ0xEa29KTlFncEFVb0RqdlU2RUlZaGl5cmdDSmJnVUFNWUNFQUJDd0JPSE1PZ2hGcXR6aUFJQVNjTUFzQ0pNQ2dGRUlCMGdBUkNBaEFFL3FNd1lEQW9JdUdLTUNudG5Ic3pHa3RTU3dEV0EzQjdudWZmak9QNEE4YVk3ZUk0L29jeDVvM29rYVN1dGJza1NaNFVrWjJiczVva3gwVGtEZGJhODBqdTVwdzdBc0NjQnJSbzFFQjlJb3FpWDNjNm1TVEpUU0xTUHY0M0FJQno3a29BR0JzYjJ4UkFJTDUwbklnTVdHdUhSS1IxLyt4WEFReUp5RlVrZDBJWGVaN3ZnMGFXL1IvR2NUelJ6TmNVeC9INTF0cXZBWGl2aUp6ZTd4WUdBQkxIY1h1Vy9XbFphMWNSa1VVQzJuSzUvTmo0K1BoekFhQldxNzJRNUtVZGJ5b3l6My82NVRpT1A5V2gveThCT0p6a082SW9haTlMTnVlbGpKUlNTazFQQTFxbGxKcEdBQ21CVEFDSlFKWWg3VE9SYlB2WUMrY0RtTjlzMzh6anM4aVZ6OVQrRmZxd2tZVDRqNDBva28yY080Mlcwa2gwNHdDQ0FDRUVBUkVFaERSYUFpQ0ZFSWdBQVRsMVhOaTRqelRDVkJFUmtOSzRENlpDOW1mU3RqV2FObzR6RUJGWFFxTU0xZHhOVXk4aEpBOEJjQVVheTFML0R1QW1FVGt5ei9OYm9pZzZ4emY3SVZycUtQdmx2Y01rTzJidGJWK2l6MGFKbjczelBQOTRGRVVuZFJ1Sy96amp2WjVKa2h3MU5qYjJsVTdabFgxZytscHJiWmdreVlYKzJJZ3haaCtTanlSSmNqTUExT3YxbC92OXNyY0NnTFUyOVYwWUFEREc3QXBnRndCL0RzUHdKT2RjeDREV3o4NGVEd0NsVXVrcnJlZElQcDFsMllVazMrVExIZjJzVXg4ZEJGbVdIZGRuMjlheDdORHB1TjlQK3hBQVZDcVYrVDFLSk0zei9UeklEbVgzc2l5citXenprNTNPSzZXVVd2bzBvRlZLcVdtUXdZMmwxVGI0NE1TamQ2NUhEaDBlaUd3bzVFWVFyRTFpZElhOTNRbklaWTNZTUhBK0VxMTFiRm9VQlVDSEFJMjJVZ2dhRTZOT0VEaUFncUlRQklFRElJMDA0YjVQYWJ3T1FqaFhpQ0NBQkF5Y2d4TUlKRURnQ2lrRUVnZ2dMbVNqandKT0lKUVE0Z3BBSUU3Q01IVDFRcVFrRUlhQkU5UkZuQWdRT2dBaXpra1FCcHM1a1kramtkMTJ1WlhuK1d1Y2M1c0hRWENTYzI1UEFJamorSEJyN1haRlVYeFZSQzRHTURZK1ByN0c2T2pvUXdCZ2pObkdHSE1weWU4Q21NckdPelkyOXR4NnZYNHNnRXViZ1dNck52NWV1NVZSQThrUkFBakRzUFBmL3pSR1IwY2ZiSDR1SWpUR0JBQmdyZjAzZ0pWRjVFY0FMdlR2KzJDUzh3Q2MySndsSmJrQUFBWUhCNi96SDVOcXRZcm1mbG9SZWN5M1BjTFhuZTNJV25zSWdJMUU1TXB5dVh5THIvM2ErajYvaWtaNXVNK0x5S1hzOXU5OVlRUndaRXNmcVI5VDFuSXNRaU9SWFUxRW1wbU1wOTNyMjR1SXJBVUFZUmcrdWpqOUtLV1VXbm8wb0ZWS3FUNE5QM3V6djh0OTl4MkxlY0hJeFBoWUdwYXdjb0R3ZFlYSUFRUTNYUFNLOXFYSUFDRzNoYXYrOFJQQUc1c3ptVEtEWlpqTHJkcS83eTRRQm01NVQ0VGxuUHU0aUdUbGN2bkM1ckpZa3YvSjgvemdvaWdNZ0FscjdRTWlVa1VqUXkvaU9MN0hsK1paYUlheVhxL3ZET0F3RVZrYlBuQ2NvY2lQcVJJRXdRd2ZqRFJVS3BXWEZFV3huN1YyWDVMUDhZZGpBQmVHWVhnR01KVU02bmdBNDZWUzZUUi9MTGJXdmtaRS90Rk1aRlN2MXhOL3ZRV0FORTEvWjYxOVJ4ekhOMWhyRjZBREVVbXR0Y2NCUUJBRW4rM1VKa21TRzR3eDF3SFkwVnA3RklEUDkzcFBZUmkrelRsWFRwSmtxcHhTbG1WL0k3bE9tcVlyTlk4Wlk0NENjREtBZDZWcGVqb0FqSStQcjEydjE5ZjFKWnBtWXh1Z3NUZDZsdGNycFpSYXlqU2dWVDNsZWI2WmlLd2F4L0UxeldQVzJsY0dRWkNWeStWRmF2R09qNCt2VmExV2MxOXlScW4vT2x4MzNRazA2aUEvRGVCK05HcFNmMW9ldjJlclF2Z09nSzhVWUJXQW81Z3FnL1JNMW1NSFNJbjcvaytWTkZwZUdHUGVBR0FCZ0srUkhEZkdUSjJMb3VpWHpjK3pMUHNUeVowcmxjcUx5K1h5Ylg3WjdCOUp2c2dZczBxU0pFOEFnSWk4bWlTQ0lEaS8wLzE4MHFVckFmeGZITWNYdGQ3UFc4dC9mQnlOYk1OOXkvTjgvNklvUGxNVXhmTmFiNG5HRTRVMWZCa3VBSURQN3J1cWlKelFuTlcxMXU0RFlJVGsxTmliKzBkRlpHcWdjUngvdTljNGpER25rVnhUUks1SWtxVGpmbDd2YUFDL0FYQmNwVks1c3YzL2p5ekxEaVM1S2VBWEpqVDZmbTNMMkZidTFyR0k3R1dNV1I4QWFyV3B5ZDlkbWwvdndjSEJiL3ZTUUQzNUlIOVRFYWtrU1hMYmRPMlZVa290SHpTZ1ZUMDU1ejRFWUZjQXE3UWNPME5FYmdXd1QzdjdXcTEyTm9ETlJXU05ma3MwR0dNZUFvQWtTWjR6WGRzVmxjK2krampKcDV2SC9MNnpmd0xJa2lUWnRMWDkyTmpZYzBkR1JwN290bCt2WHlJU1RVNU9QcnRhcmE1Rzhya2lzbzZJckVQeXZpUkpUbDZjdnRYQ3VPckd0d0o0bXp4MDk4cVRKV3diaHVFV0VHd0JZRHVBejE3VzQxT0FpTHlUWkgxd2NQRC9lclVMZ3VBU0VkbTVYcSsvQWNCdEFFRHlXZ0F2SnJramdBdEVwR1NNZVEwYSs0Wi8ycW1mUE0rM1JxUFc3U1pvMUdadEhRdXR0ZXVMU0o0a3llT1ZTbVZHQWExemJnMlN6ME1qR0Q2YjVCbk91WitUWExzdG1EMUdSUFlDY0VlU0pKL3o5eTRaWTQ3MndYaHJZcU5tUXFSRkl1OHU3Ky9OenJrM2kwZzJNRER3OWw1dGt5UzUwUmp6ZlFDSEZFWHhzMHFsOHRKeXVmeHdTNVBYaWNodTNhNG5PWW91ZTQxSnZyTGIzbGtBcUZhcmx3S1lOcUROODN4L05ESjEvN2JUM21TbGxGTExKdzFvMVVLTU1SOEYwUHBMeFFZQVVtUE1iMXFPelFld29PM1l5V0VZUGxRVXhjdURJRGkxMzJBV2FOUUhiRDlXcVZSV3I5ZnJsOHgwL0FCdVNkUDBuYk80YmxvaU1nUmdCSTNzcUdQVHRXOHl4bXdqSWxjYVkzNGpJcS8zeVVtQXhrekttdTM3elh4Q2wwdU1NYWt4WnVja1NSYXA2V3F0M2M4NXR5UEpRUkVaSWpra0lqSEpCRUFDSUFXd3NyVjJwS1hmeGswYkNVMmVGcEZUT3UxbEU1RlJOUFpCanBPYzdQZDlxZ1krWjVNbkFWd2lJcGRtRDl5Wmpnd016MmVKMndEeVZnSTdMdXZ4L1krN0hNQURJeU1qOS9WcVZDcVZMcTNWYWw5RG8xYnRjUUFnSXJmNTc1MXRBRnlRNS9tMkpGY1NrVjhtU2ZKNHAzNmFwWUZFNUdxUzBsb0NLTS96NXdOWW1lUk5zM2tqdmpUTy9WRVVYZHo4UG00dk1aUmwyZnRGNUFRUk1VRVE3Ti84ZnM3ei9PMGsxd2Z3c3lpSzdtZ1o3enpmOTdRQmJhVlMyYkplcjMrVGpXcFA3Mi9kejl0TkhNY2ZOTWE4Z3VRNlJWRmNNelkyOXFyUjBkRi9BVUNhcHZ2M3VyYTU1TGpMNmZjMGx4d3ZEaEY1RHdDUVBIZHgrMUpLS2JYMGFFQzdGRmhyOXhLUkM0REdMelpwbW5ZdGZkQ1U1L2xPenJsZmRqaFZBL0MwaU53UkJNSFBvaWo2WHFmZ3lnZWIyN1VmRjVHYzVJTUFyZy9EOEZ2bGN2bTJ0dk4vQ29KZ0t2bUhjMjRVUUJRRXdlVXR4ellsK1FqSnFXTkJFRHhZRk1VSGZCODdHMk4rMitsOWtmeDRITWUvbXU3OUIwRXdSSExMUm5jeWJmQklNa0FqMkh4Z3VyYXo0ZmVKL1JiQUJrRVE3QXhncXZaamxtVkhBdGlxdzJXL1M5UDAxRGlPLzJDdC9UdUFYYXkxbndYdzhWNzM4dnZSTmlkNVV4ekhmKzh5bnAxSUhnYkFsd0Y5NXFOWEZaRWN3TU1rSHdmd0dCb3pPWStKeU9QKzgyRTAvajB0Sk0vemw0cklsUUQrSmlJdkk5bTdFS2ZxeUQrNGVOci91UnZBR2ZMMGZldlVhOVhuTHR1Ui9lOEtndUNjNlZzQkl5TWo5MmRaOWsrU1d6YVhHQWRCOEFmL1VPaGxBTkNjVFNUNTQyNzlpTWoyUHVEN0pRQWtTZkpCQUI4RE1HYXQvYlJ2TXlZaUpUUm1nbU4wK0o3c0pJN2pQd0hvdWs4MHk3TFhrendGUUMwTXd6ZEdVWFFYQUJoak5uTE9uVXl5Q0lLZ3ZTeE5jMWx2eis5NWErM3ppNks0bkdRc0lqOUswL1RNTE1zK0EvKzFzZGI2cGZiWU1NdXlxWEpGZVo1L3ExUXE3VjJ2MTY4anVWRzlYcis1VXFuc1VTNlhieFdSbGZJOFA2RGJQVVVrN1hIdUZkYmFSV3JLQW9CejdyNDBUVHVXNkdsN1QvdUp5R1lBbm96anVMMGNqMUpLcWVXWUJyUkxnWWdjMnZ5YzVDdkh4OGZYblc2R29JY0JBS3VSM0VsRWRqTEdIR21NMlRWSmtyLzBjN0hQQ3JrSmdFMktvbmg3bG1XZlM5UDBrODN6L2ovK1MzMkpod3NBM0VEeTJEaU9wMlpMcmJYM0FIZ2lqdU5ybThleUxIc1p5ZjFGNUdtU1V6TzNJcklteVYwQS9CckFYNE1nNkdzcFc0dDcwelNkdGhha3RYYUJpUHdLamNCdHpsbHJ6d0N3TWNsam9paTZ1dldjenhTNmU0ZkxoZ0djU25JaXk3SjlBTnhHOG1QVzJ0dmlPRDZ2MDMzeVBOL0ZPZmN4RWJGRFEwTUh0SmNDNmVBTEluSmhFQVMyVkNybDFXbzFUNUxFOXBsRnRLTTRqbjlsalBrVWdNOVphODhFc01kcysxSUw0N3gxNzBkajM2MWFCdUk0N2ppVDJvbGZZbndReVZjQytFa1VSWDh4eGp3QS85Qk1SUFlpT1JuSDhRV2RyaGVSd0JpekRRQU1EQXhjNWZ1c0Fxam1lZjVzdi93WkpGOWxyYjFDUk43WW1udEFSQjRCOFBFd0RCZkpWZENQSkVrdXQ5YWVCK0NzS0lxdTlIM0cxdHFma0N5THlBbFJGTjNaZHRrcWZweTlmazdUUDZCZEJjQmxTWks4MVYrekJZQlhMZFNRakZ1UGljamw1WEw1dkR6UDl5aUs0bUlBSTJFWVBnVUExdHI1YU5TODdhWGp6ME9TZXp2bk92ME1Cc2xmQUZnb29HMWZGVlNwVk5hbzErdW4rWWVDWHlJNU1jMDRsRkpLTFVjMG9GM0NLcFhLR2tWUjdPSmZQZ1pndFdxMWVnaUFSUXEyZHlNaWJ3MkM0QThBNEp3cms5d0V3TUVBZGlTNXZvajhRa1EyN2JMZjhyY2szdzRBSkVzQVZuUE9MUkNSZDVOTVNIN0NXdnRRZXdIN1BNOC9UUEsxYU16MEhkSzZsTTI1eG9wWmYreVlKRW0rNlFPZjBKZFdPS201VE5ZWTh6a0F1NUI4dDU5UmFDNnBuWHJhM2x3S2E0eFp4YitlY1UzR2xsOVE1anhZOEUvdTl4S1JQOFp4ZkdLM2RpUTNEY1BRT09mbU9lZnVhRDJYcHVuZmpERWZCUEFkRWZtR2lQd0NqY1JDVThiR3hwNWJxOVYrU0pKQkVCelNUeElUQVBla2FYcnpyTjVZRDNFY24yU00yWnZrN2xtV0haQ202ZGx6ZlErbGxtY2tmKzZjR3dMd29IOWR3Q2R1cWxRcUwvYkptQzRrK1o5TzExdHJ0L0ZMa3YvZXpDSU1OUGJPRzJPKzUwdm9uSWZHbnMyOUFmek9XcnRiSE1kM0E0QlBQTlgxNTAwZjR5OEE3TnR5MzhoYWV6bUFGd0s0TVVtU1R1V0Uxdk1mZXowWWxDQUkzbHNVeFVlU0pObW4rZkFzanVOOTRIK25xRlFxWmVmY0l5THloeVJKV3ZlMlRnSkFGRVZYVnlxVkhaMXpTZlBuWEpJazkvUXFEV1NNdVdjdWxoeGJhM2NvaXVMSFBuaDlhYVZTZVZHOVhyY2tIeGVSdnlaSjBxMW1zRkpLcWVXVUJyUkxXRkVVQjZPUjZmUmhBSmNBT0lMa0lTSnlYTXRleXA1STN0Y01CcjJiQVh3L3k3S3ZrM3dYeVhYelBEOFl3RGZhci9YWkd0dVhwVjJaWmRuM1JPUVdrcW1JSENzaTM2SXZIV0t0ZmI1ejdxTUF6aTJWU2gyVHB6am4xaFdSbjVDc1dHcy9DV0JEQUI4VmthTkpmZ3pBb1Q3eHlKdEovcWwxL0pWS1pVY0FVOHVwVzViS1B1NWZQNG5PUzNoNzJRMEFtb0gvWEJHUllXUE1GMGdpRE1PamVpVUtpYUxvWVpML01jWjBmTHFmSk1ucFdaWnRXU3FWemlDWisyV0dVMFpHUmg2cDErdm5pOGhqU1pKMG5QVlpXa2dXMXRvUGljaTFKRThVa1FzV04wR1ZVaXVTT0k3UEI5QXhlM0ZSRkcveG41N1ZvNHZkQVlEazFJb09FU2xaYTgvd0R3c2ZDNExndmVWeStYRnI3VGRJSHU2Y3V5blA4NzNiVjRGNHM2NkhaSzFkelZwN0lZQnRBZHdGWVBmMjFSL0dtSTFFWkJlL1QvaVB2ZnFMb3VncUFGZTFIbXVkMVJRUitKSklqbVRlcVk5eXVYeHI4L004enpjcml1Sk5IYkpBdDNwV2ozTUhHR042L3A4UngvRUg4anpmVlVUT0lqa0U0SFFBYjZuWDY5Y0hRWEN5aU93Mk9EZzRPZDJxbURBTUwzTE9QUlFFd2F4bXpwVlNTczA5RFdpWElHa1V1ai9VTHlzN3p6L3hQd0xBY3lxVnltdlFTRkF5YTBtU2ZNSmFlemlBa29pOENoMEMybTdTTlAyck1lWTdBSTRDTUQvUDgwMEIvQ25QOC9sRlVWeEdjZ1RBTlNLeVN1dDFSVkU4bGFicDd5cVZDbjFwaGYrRVlYaHJVUlRieG5IOFJXTk1BdUFUMXRwZldHczNJTGsyZ0lXeVg0ckl2d0I4dCtYUVFmN2ptUUJBMG5ZYnR6SG1UQkZaQU9BcDM2NHVqUnFRendQd2NMbGN2cUhmcjBFL3JMVUhrRndMd00xZGZzbnNTMHZpcHcrM3ZBN2J6OGR4L0tIVzE5MStHVndhNGppK3poaHpBNER0OGp3L0NNQTNwN3RHcVJXWk1lWnRJckpJOXZaMmZtODVBTHdueTdJaldrN2QycktGWTZHQTFoaXppclgyeHdCZUtTSjVxVlI2ZmJsY2Z0UzNQY0lZOHhUSmp6bm5mbUdNT1NLTzQ3TmFINkNSZklXSTlQejUyRW1XWlMvMVM0VFhCSEJ2RUFTdktvcGlwU3pMYmliNWlEUks5QXlJeURac1pCSytwbE1pdWlWSlJEYnhEMEo3Q2RGbHlURWF5ZFo2Smx5clZxdW5pTWlQQUFRa2o0dmorUGc4ejg5M3pwMHRJc2NCT0xaV3E5MXBqUGtuR3Z2ZTYyajgvMUlMZ3FBdUlqVUFkZWVjQUJndWl1SmR4cGdSRVJraE9TSWlJd0ErdVNSV3pDaWxsT3BOQTlvbEtNL3pIVW11QndCQkVKdzlPanA2bTdYMlh3RFdkTTRkaHNVTWFFbit4eWN1V1EvQTZqTzlYa1J1YjBrb3REcUFQL2w5WVd1Uy9KU0lmTWM1ZHkrQWNkOStMWkozQUZnZ3ZpWWd5YWZLNWZKdElySXpTU2NpbjdmVzd1MmNPNFBrQUlEYjR6aitYdXQ5L1pLNnR6VmZaMW0ySHdDa2FUcDFiSHg4dk52U3NydEl2aFhQMUc5c3pneGNHNGJoQitjNkFCU1JkL2l2VWQ4UEM5cjVYMlM3N3Qwam1Wby9uZEhoL3ZPNkxXbjBqalRHVFBzTCtEUU9haTN6MFNvSWd0T2NjOXVKeUR1Z0FhMzY3N2N4eVoxbjBQNlZMU3RNV3JkUGJJekdxaFVSa1d0OGVadFRBS3dLNEJFQWU3VE9VQUpBa2lRZno3S3NTdkpUQUVwNW51OXRqRGtMd0g4QUJQSk1IZGJmemVRTmtYd1ZHdG5VcjBpU1pIK1NUL3VaNHVjQ2VCNFhUaWIzbXpBTUQ1eEovM01oanVPZkFQaEpyemE5c2h5VGZFOFVSV2YydXA1a2JveTVETUMvNHpnK0hnQ2lLTHJDR0xPeGlCeEpjaThBbTZHeEpMdjF1cW0vMS9iamJSOGZpK05ZYTljcXBkUXlvQUh0RWlRaWgvbFAvOUw4NWNVWWN3NGFzM1J2YUdiUFhKeDcrS1ZURUpFWlBiVnZ2UllBaXFLd0FCQkYwVGVzdFhmNEpiR2ZEc1B3TGMyeFoxbDJOb0RuQUlCejd0bStqeWY5eDZyL1dNbXk3TWNrai9XdnJ3TXdCS0R2TWplOXhIRjhFb0N2b1BGdk4wQmpHWjVwTHBlZVMrUGo0K3ZVYXJVdEFkVGlPTDVvMmd1bUlTS0c1UFY5dGwxQXN0eEgwODM5bjFrcmxVb2ozYzZWeStWTHJMVlZBSnRQVEV5c056dzgzREhyc2xML0RlSTRQaHErVE04czFRRWdERU5URk1YM1JPU0ZhWm8rNFpQbXJTb2lWdzhNREJ3OE9qcjZVS2VMMHpROTFoaHplWklrTjFsck4wRWpDZUNxQU9BVDduMDNTWklMWnpLZ0pFaytaNjM5ZXh6SDV6VzN1WkNzNTNuK0V1ZGNSSElRZ0F3TUREdzR6ZmUzQXpBWkJNR3NFODR0S1NJeTJjL0R6SUdCZ2ZjTUR3Ly9xL1dZZjVoM0RJQmpSR1J3WW1KaWZyMWVqMG1XU0picTlYckpmejVBTXZUM0t3QTRuKytoOEIrZjVHSWs0MU5LS1RWN0d0QXVJYjdNeTk0QVFISXFvVTRRQkdjNTV6NE1ZRkJFRGdUdzVkbmVJOHV5RGVBRFRKSTk5engxR1dOemRxR2FKTWxkdmg4QjhKczh6N2NBZ0tJb2ZwMWxXZk9Yb0NFUnViMVNxV3hWRk1YYkFialIwZEcvTnZzenhtd3JJc2VUM0FuQTlRQXlFWG1mdFhZL1k4ejNSZVNDSkVsdVdaemcwMSs3VkRKUTFtcTFabmJPMzA4elM5b1hrdmNsU2JKclAyMk5NZmNBMkdpNmRpSnlaQmlHWGN1R0FFQlJGTy8wTSs1ZkM4UHdzKzNuUjBaR3VpYUFJV21OTWJjQTJLNWFyUzRBb0FHdCtxK1JKTWxDMDVQK3dWeDFjZnN0bDhzUG81RkhZTWpmNTZnOHozK1RKRW5QV1VqZjlpWmdhaVVMZmFJa05oOGE5cEttYWNjWnpEaU9GL2taRVVYUjdkUDExOWJIcjlISTNENHRIMXpPZXM5dkoybWFydDkrTEVtU0x3TDRZcjk5dENibjZzUi9qWmRJNlRlbGxGSkxqZ2EwUzBpZTUyOUdveTZxbEVxbHFacDJVUlRkbVdYWkgwbHV3VVlkMFZrRnRDSlN0dForMjcrc2sreTUzS3FkTWVZTkFON2srenFQWGNvMGtEd1F3Si85NS9zQStIUlJGTGY0NjM1cGpQbHVudWNYT2VkZURPQkRBSElBSDR2aitHU1N6aGl6TzRCUEEvZ0lnUGRNVGs1dUJxQnI5bDVmem1KSFBMT3NiaU5qekV3QzRFZVRKSmsvZy9aZGljaFdmdi96akpiNExVMGtzeWlLSHVuVnhoaGpmZHZLZEcyNzNPTVdFZGxPUkxiQ3dudWZsVkk5a0p6MEg2dVlaa2x0ano1MDFrOHBwWlRxUVFQYUpjUTVkNWlmL2J5aHZlWXN5Yk1BYkFGZzB5ekxYanBkRWdtU20vbnNqd1N3RXNrWCsyUlRhL256eHpWTFBYU1FHbU8yOSswR1JXUXRBSzlIbzB3RVJlVEJVcW4wNGZhTHl1WHlYY2FZRGVJNGZyRDVTMW1lNTk4aCtmZWlLRXBCRUR4RThrL091Yjg0NXpZdGxVcTcxT3YxR3NrdnRTNmpUcExrSWdBWFdXdGZRWEpldDFJMEpJZU1NZGM1NTdaSEl5UDB5LzJwY1RTQzJ3MEJyQzRpdDVLc3RGL3ZFM05zRGIva2I0NnNCd0RPdWIvTlVYOUJTM0tvbnF5MWN6cTdzWmlhczdMUFc2YWpVRW9wcFpSU3FvMEd0RXRBbnVlYk8rZTJCQlplYnR3VUJNRTV6cm1UMEtqYmVoZ2FaWGk2RXBIVDJsNDNFMUhVQUh3aWp1T1R1MTFMY2lzMGx2OHVrdGhDUkg0L05EUzA3L0R3OEwrYng3SXNleCtBenpYTEp4aGptdlZtNGJNYUEzaW1GaTNKWVFEemFyWGFQZjdVZTF0cjFyYTN6N0pzSkVtUzh5cVZ5c3VkYzdzQWVDMkE1bDdSSFVUa3diYXYyUU5Ka2l6SXN1eDlKTDhDNE5Ra1NSWXBsWkZsMllFQWZpQWl2KzcydFpncGt2TUJJQWlDR2M5cWRyRlp0K1JQeTdsbUp0WlZsK2tvbEZKS0thV1VhcU1CN1JKUUZFVnpkdGFKeUIwKzQrVVU1eHhFNVBja3R4YVIvVVRrQTUxbUhUc1JFVXZ5SHdCK09UZzQrSTF1TTU1ZDFBQThBZUFXa3VmR2NYdysyK3Fxa3J5Q1pOYzlsZDIwWmNyc3FsUXEzV3l0YlM1QmJqVXBJanMyWjZzN1pEbitCWUN2K0V5VW5Xby92dG1QNDd3WkRid0hFUmtsQ2VmY25DUzA4a21oZnRWbjIxZVI3R3MyZDBsenpvMzVwZGVqeTNvc1NpbWxsRkpLdGRLQWRvNkp5SkF4NWkzK1pRRGd4azd0V2xMOXg5YmFOd0w0Zm85dVg1NGt5VzltT1o2cjB6VGRxZC8yU1pMOEJjQmZtcSt6TE5zYWpmY3hLMkVZM3QrK2I5TmErNENJM0MwaTU0ZGhlSDVSRkRjQ1FLK2wxMm1hL2pYTHNsdEk3alkrUHI3T3lNakkvYzF6ZmtaOEZ4RjVNRW1Tbjg5MnJPMWFNb0tHMDdYdHM3LzdraVRabzUrMi9TYUZXaHA4RmxTZzhVQkVLYVdVVWtxcDVZWUd0SE1zei9NOVNUNXJocGNkaHQ0QjdUSkQ4aklSNlN1elpTY2k4aEVBQ3kyWmpxTG9XeVMvM256ZGFZbHlsN0Y4SGNEM2E3WGFjUUFPYmg0dml1SWsvNERneTNPWlFNWFBoa05FNHJucWM3YU1NZGNEbU5kOExTSnIrUGY4R1dQTVVkTmMzcXhmZVpneHBtT1c1U0FJUGh0RjBibGRyaythdzVqQmtKVlNTaW1sbEZyaU5LQ2RZODFrVUNMeVZKSWtxL2NxdFdDTStRR0FBd0ZzYjR6WnlNK09MbGVTSkZsbHJ2dHNYK2JjcnppT3o3SFdIZzNnb0R6UHo0cWk2R3BqekdFQVhnUGczaVJKVHB1bWk1bU84d0VBTHlhNWRqL3R4OGZIeXlKU241aVlLTmRxSGVQcXdRNUxxVHVxVnFzRHJjdTRSZVM1QUJiNnV4Q1JDb0NWL0ovcFZOREl1dDN4L3IyQ2RwSnJpd2hFUk10WktLV1VVa3FwNVlvR3RITm9mSHg4N1piYXBlZjJVVGZ3TzJnRXRBQndLSUNQTHJIQnpWS1daZmMza3lQTmhvaWNuS2JwTVhNeEZwSzFMTXMrUVBKUzU5eVA4angvdjNQdTZ3QWN5WGMwc3pIUG9ic0I3Q0VpbS9iVHVGNnZQelJOenFkTmFyWGFmYjBhTkxYdlNlNVdYeElBSmlZbTFoc2FHdm9YeVk3MWVVV2tORFkydHBxdmpUbGp6cmxOU1NJSWdydG1jNzFTU2ltbGxGSkxpZ2EwYzZoYXJSNUtING1VU3FWcDY4SW1TWEs5M3l1NU1ZQzNpc2duWmp0N3VhU0VZYmc3eVlIWlhrL3kzOU8zNmwrYXBwZFphMDhSa1NPZGM4MzZ2aCtQNDdpdlpFc3pkSlAvdUcwL2pVWGtDcEoxRVJrZytab081NThtZVhHZmZlMUpNcG11bmJWMjc4bkp5ZTlWcTlYci9UV0xQRVN4MW41TFJONllaZGt4U1pKOGpXVFJxYTl1U0c3clAzYmNENjZVVWtvcHBkU3lvZ0h0SEJHUndCalQzTmQ1ZDdsY3ZxWFBTMDhIOEVVQTg2MjFyd2R3MFJJWjRDejQ5N1RaNHZUaGcrRi96ZEdRbXU1dCtieE84cTl6M0Q4QUlJN2phNnkxNHlUWHNkYStJSTdqUC9WcW55VEpmaVQvSXlLajF0b1RST1NPMXZNa0gwaVM1T0J1MTdjeXhyd016K3hkWFlTSWxLeTFKNHJJaC93emxLY0FMSks4U2tSb3JmMHp5ZjBCbkdLTU9iQlNxUnhSTHBkLzM4ODRLcFhLaTRxaWVJNkltSEs1ZkgwLzF5aWxsRkpLS2JXMGFFQTdSeXFWeXF0SnJ1VmZUanM3MitKTUFKOERNSWhHY3FqbEpxQUZNRWp5TEJFWkEvRDRESzhOU0Q0WGpmZDMwM1NOK3lFaTg2eTEzeEdSdlFFVXZ0L3RSZVQ4TE10K0hBVEJlK000bnVrNHV5Slp5YkxzWnlUM0Y1RUQwV1ZKT01sUEFqZ0ZRTzVmandHWUxsRlRUeUlTK2tCVjJzOFpZemEyMW40SHdQWUFKa2wrTUk3amp2dUhTUXFBL3pQR1hBcmcreVJmVmhURnpjYVlMOFZ4L0tucGxta1hSWEdBNytlOFBwYlFLNldVVWtvcHRWUnBRRHRIb2lpNkFrQi94VmhiSkVueUJJQ2hEdjFkTlp2K1d2cmRmcmJYdGlQNWl5Uko5cG5KTmNhWVZkQWxDQmFSQVFBREpNZDhqZDR5R3ZWeE8vS3pqSWRZYSsvckJRa0FBQVd5U1VSQlZEOFBZRFVSK1FmSkE1TWt1VEhMc2dNQW5FYnlUYzY1WGJNcyt3SEpVNU1rdVdjbTQrM2hLd0QyQjNDWWlKelFxVjd3ZERPMzA4bnpmQXNSbVF6RDBEcm5ha1ZSYkVWeUhUVEs1RXh0eWhXUjJGcDdESUFqQVF3QXVEc0lndjJqS0xwOXVuc2tTZklYRWRuZVd2c2hBSjhHOEJGcjdhNlZTdVdnY3JsOGE2ZHJSQ1EyeGh4S1VvSWdPSFZ4M3FOU1NpbWxsRkpMZ2dhMHFoOHJHMk5tRkNDTFNOcWUyS2pKR0xNT3lYdU5NVlUwQWpPSVNMZWdMTERXWGd0Z0J3QTFrcWZFY1h3TXlSd0EwalE5ZTJKaTRzWnF0WG9xeWRjRGVLZUlIREEyTnJiSjZPam9ZaTkxVHRQMFptUE1SUUIyei9QOFF3Qk9XTncrMnpublRnQ3dXNzNlMkQ3ZC9McUp5SlhOV3JqVzJqZGFhNzhDWUhVMGttQ2RFa1hSMFNUSCs3MlAzenQ3VXA3blZ6cm56Z0h3L0tJb2JqTEdISjBreWNudDdZMHhIeWE1a29qOE9JcWlPeGJ0VVNtbGxGSktxV1ZMQTFyVmp3VUFaclIvc2xzd0N3QkprdHhucmEyanNjemFpY2dmd3pEOFFKZm1Ec0FQUktUaWw5WXVNdk02UER6OER3QzdXbXQzRUpFVFNaNDhGOEZzMDhEQXdKSFZhdldWSXZMUkxNdk9TZFAwYjNQVk53Q0l5RlVrMTBOalJwNGlNa0h5ajZWUzZlaG1HK2ZjRU1uVkFkd080SjF4SE05NkdYY1VSWDhVa1MyTk1WOGtlVVFRQkhlMnR6SEdiQWpnS0JISkJnWUdGbXY1dEZKS0thV1VVa3VLQnJTcUsxOEdadGJMbm52MFd4ZVJVUUFCR3JPdXJyM055TWpJL1czMy91NTAvY1p4L0d2MG1aRjRKa1pHUnU3UHN1eWRKTTlHSTdoZU1KUDlwSDVaZWRldlk1cW1wd0xvdWFRM1RkT3pzeXg3S2ttU0syYWFwYmdUUDdQNzdpekx2aHhGMFVJQnVvZ01HV1BPSWprU0JNR2hvNk9qRHkzdS9aUlNTaW1sbEZvU05LQlZ5d1RKMnJJZXcweWthZnBEYSswOEVkbWlVcW5zQU9DcVpUQ0d5NVpBbjR2TU5sY3FsUVVrN3lUNWd6aU9melRYOTFSS0thV1VVbXF1YUVDclZKL2lPUDdhc2g3RDB1QVRuRjJ4ck1laGxGSktLYVhVZElKbFBRQ2xsRkpLS2FXVVVtbzJOS0JWU2ltbGxGSktLYlZDMG9CV0thV1VVa29wcGRRS1NRTmFwWlJTU2ltbGxGSXJKQTFvbFZKS0thV1VVa3F0a0RTZ1ZVb3BwWlJTU2ltMVF0S0FWaW1sbEZKS0thWFVDa2tEV3FXVVVrb3BwWlJTS3lRTmFKVlNTaW1sbEZKS3JaQTBvRlZLS2FXVVVrb3B0VUxTZ0ZZcHBaUlNTaW1sMUFwSkExcWxsRkpLS2FXVVVpc2tEV2lWVWtvcHBaUlNTcTJRTktCVlNpbWxsRkpLS2JWQzBvQldLYVdVVWtvcHBkUUtxYlNzQjlBTnlVRUp1UFhFdy9jTUwrdXhLS1grOXhCWUY1RHlzaDdIQ3FnRS9kbXQxUElqd0F0SkRvb3M2NEVvcGRTU3Nkd0d0Q0pZQ2VReFlZbjFaVDBXcGRUL0lna0JqZ0tpUDRObXBxdy91NVZhbmtoSkJLTUF6TEllaVZKS0xRbkxYVUJiaFBLdkVMZ2ZrUG1OSS9wSVVTbTFyTGdLRUZqSDR2NWxQWkxsWGVObmQvQVB3UGtqK3JOYnFlV0g1R0R3N3lLVWZ5M3JrU2lsMUZ6anNoNUFPNUhqZ3Nrbjl0c2dLTnk4WlQwV3BaUWFHQml3ZU5iNjk1QXNsdlZZbG1jaXh3V1RqKys3WHVDdzhySWVpMUpxVVFQaDBGTlk1YXkva2NlNTZWc3JwWlJTU2ltbGxGSktLYVdVVWtvcHBaUlNTaW1sbEZKS0thV1VVa29wcFpSU1NpbWxsRkpLS2FXVVVrb3BwWlJTU2ltbGxGSktLYVdVVWtvcHBaUlNTaW1sbEZKS0thV1VVa29wcFpSU1NpbWxsRkpLS2FXVVVrb3BwWlJTU2ltbGxGSktLYVdVVWtvcHBaUlNTaW1sbEZKS0thV1VVa29wcFpSU1NpbWxsRkpLS2FXVVVrb3BwWlJTU2ltbGxGSktLYVdVVWtvcHBaUlNTaW1sbEZKS0thV1VVa29wcFpSU1NpbWxsRkpLS2FXVVVrb3BwWlJTU2ltbGxGSktLYVdVVWtvcHBaUlNTaW1sbEZKS0thV1VVa29wcFpSU1NpbWxsRkpLS2FXVVVrb3BwWlJTU2ltbGxGSktLYVdVVWtvcHBaUlNTaW1sbEZKS0thV1VVa29wcFpSU1NpbWxsRkpLS2FXVVVrb3BwWlJTU2ltbGxGSktLYVdVVWtvcHBaUlNTaW1sbEZKS0thV1VVa29wcFpSU1NpbWxsRkpLS2FXVVVrb3BwWlJTU2ltbGxGSnFsdjRmcVVOTlRnTHdsclVBQUFBQVNVVk9SSzVDWUlJPSIsCgkiVGhlbWUiIDogIiIsCgkiVHlwZSIgOiAiZmxvdyIsCgkiVXNlcklkIiA6ICI0NTU2NDE4OTMiLAoJIlZlcnNpb24iIDogIjE2Igp9Cg=="/>
    </extobj>
  </extobjs>
</s:customData>
</file>

<file path=customXml/itemProps55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WPS 演示</Application>
  <PresentationFormat>宽屏</PresentationFormat>
  <Paragraphs>94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商务风探索未知职场办公</vt:lpstr>
      <vt:lpstr>基于STM32F412VGT6与YOLO视觉识别的智能驾驶安全监控系统设计与实现</vt:lpstr>
      <vt:lpstr>目录</vt:lpstr>
      <vt:lpstr>PCB / Layout </vt:lpstr>
      <vt:lpstr>原理图讲解</vt:lpstr>
      <vt:lpstr>PCB Layout</vt:lpstr>
      <vt:lpstr>YOLO识别 </vt:lpstr>
      <vt:lpstr>K210工作流程图</vt:lpstr>
      <vt:lpstr>YOLO数据采样</vt:lpstr>
      <vt:lpstr>YOLO训练结果</vt:lpstr>
      <vt:lpstr>结果预览</vt:lpstr>
      <vt:lpstr>MCU（STM32） </vt:lpstr>
      <vt:lpstr>雷达 / GPS</vt:lpstr>
      <vt:lpstr>MCU工作流程图</vt:lpstr>
      <vt:lpstr>MCU主要代码</vt:lpstr>
      <vt:lpstr>MQTT to APP </vt:lpstr>
      <vt:lpstr>MQTT协议传输架构</vt:lpstr>
      <vt:lpstr>APP设计展示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Fan Huang</dc:creator>
  <cp:lastModifiedBy>Wattle Huang (黄华同)</cp:lastModifiedBy>
  <cp:revision>32</cp:revision>
  <dcterms:created xsi:type="dcterms:W3CDTF">2023-08-09T12:44:00Z</dcterms:created>
  <dcterms:modified xsi:type="dcterms:W3CDTF">2025-07-09T13:13:05Z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5C7ADC60686D423DA4CDCFB562642E48_12</vt:lpwstr>
  </property>
  <property fmtid="{D5CDD505-2E9C-101B-9397-08002B2CF9AE}" pid="3" name="KSOProductBuildVer">
    <vt:lpwstr>2052-12.1.0.21915</vt:lpwstr>
  </property>
</Properties>
</file>